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28" r:id="rId2"/>
  </p:sld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2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7498C-B4C1-4B31-AA94-5673028C27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1F5A2E-8B9D-4905-8959-2126EC1DDF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5A50C-0681-447F-959C-5F3AA89FB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BE77-93E9-4E06-B7BC-C3D7AC65775B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0C3F8-B68D-455C-A6D4-0FBD4C36D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465B6-E415-4F2A-8345-4C701BE51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1339-0282-4EE3-89FF-77039559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57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EA574-BDF2-4540-A0A8-A4EFFE4A7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B52E99-292E-4C5D-AB1B-00A94752A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7A780-5262-41DA-AED3-0D9D4294B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BE77-93E9-4E06-B7BC-C3D7AC65775B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86B04-B90C-421A-BE9B-4DAE7EA4D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0E261-8A7F-4163-830E-CBD35320E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1339-0282-4EE3-89FF-77039559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46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8E4DE1-5E38-4D58-B647-E41A37E386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175F4C-B3FA-432D-8359-48AEF241F0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ED42C-1902-4052-B2C7-1F60E2D61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BE77-93E9-4E06-B7BC-C3D7AC65775B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BA61AE-F86E-4DB3-84DD-88A564863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E24BB-C0B6-4135-83DC-34F1CC948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1339-0282-4EE3-89FF-77039559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45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CD253-7E5A-4B30-A36C-A7211FCC1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7B4644-DD00-4823-AD44-F723151B4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995D-B300-4CE3-B201-08E6499F3FE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57B253-11EE-473B-98D2-CD3572CEA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934AC3-7A1C-429A-B243-79D66DEC1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9AA15-5544-4E54-B00C-F21D9ED41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9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A7B9F-DB67-4396-83F1-841B9C1A9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44BD1-FB32-4A1D-A301-9FB41FAB2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5C7CA-47B2-4DDE-ABC3-5182A1C9F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BE77-93E9-4E06-B7BC-C3D7AC65775B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ADFED-9C4C-4423-9981-07EEC04A7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BF23C3-310E-4F28-9BA7-0A64D54BA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1339-0282-4EE3-89FF-77039559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146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EA2E3-1C15-4051-8EE5-018C875B6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D87D3-E6B7-47DB-B093-4F0840058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497C0-69ED-4F41-AAB2-61A949660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BE77-93E9-4E06-B7BC-C3D7AC65775B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C4FEF-5E1D-4196-8089-3CDFBB293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A2D8E-42A2-471D-8F9F-3F9CC0C54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1339-0282-4EE3-89FF-77039559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37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302A6-FF3D-4F7C-AA65-09BD1C4CA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F88EBD-3D53-4EB6-B7CF-81B39F57FC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119810-1722-4646-83BE-38291507E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52BE78-0596-4811-9C97-3397469A6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BE77-93E9-4E06-B7BC-C3D7AC65775B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E8EBA8-46A7-4701-B6C9-003C6DE4C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51F3AA-97D9-457B-BE48-092B96273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1339-0282-4EE3-89FF-77039559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029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09BA3-8E33-4B12-A557-440DC514F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171503-1293-4523-A65C-95E32CAC9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2DF166-7FC6-4765-8710-EE66CFCE28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8DD988-3E97-46EB-8240-014D38122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8406D7-D585-4C69-BDE7-F45CCBEA18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031E90-EC1D-4625-990F-53FCBE716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BE77-93E9-4E06-B7BC-C3D7AC65775B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905173-7304-4B8E-8E84-BEEBCBB47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AD652A-DD70-45B3-A967-700F56A8E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1339-0282-4EE3-89FF-77039559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6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AD947-BF14-4B37-B7F6-A52745EF1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194217-B2FA-4A5B-BEA8-87F511465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BE77-93E9-4E06-B7BC-C3D7AC65775B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A5A86D-E163-44CD-9FAD-1E4FB2868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B59788-0A7E-48F6-B842-3B2E9ED2D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1339-0282-4EE3-89FF-77039559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01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EA5319-AF5C-43BE-8EC6-C6E64CB8A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BE77-93E9-4E06-B7BC-C3D7AC65775B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022E96-7985-486B-9887-EC99F0048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DE8808-56C4-4A89-A78F-34B823A0B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1339-0282-4EE3-89FF-77039559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872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E3A99-51BF-4BB5-BEC2-B8AD715BC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06929-F721-42DC-A851-43F83E6C8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301F3F-BEF2-4C89-A2DD-14CCCC8B0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05CB61-96C5-4D89-819B-D6413B399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BE77-93E9-4E06-B7BC-C3D7AC65775B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0F774D-7725-4AB4-A191-D1E833456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343740-9FD7-4918-9800-1526E39EB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1339-0282-4EE3-89FF-77039559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098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553FF-2139-444A-AD63-CBB7B5D5D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454A1F-A55D-48D2-B75A-A455EC7B64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35D29B-F393-44FA-AB67-6DC119F8C7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569B0-C3B7-43FE-9574-4763F79ED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BE77-93E9-4E06-B7BC-C3D7AC65775B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4683F3-3A5E-4878-91D0-48BB35F46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E896F2-D1E6-4AC9-A50C-3237EB1A6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1339-0282-4EE3-89FF-77039559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47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17C184-BCF2-4A27-92D6-C05192CF9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64E114-8F6F-4814-AB3A-4EDF015FFE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9CF57-81CB-400D-85E7-C50BF7C652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5BE77-93E9-4E06-B7BC-C3D7AC65775B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C78999-F99E-418F-BC93-AED6555C5F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F2D60-D510-4E33-8183-30AB70823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91339-0282-4EE3-89FF-77039559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89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73444E-EB4E-4E87-93E7-DDE6CCABF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4DA77A-2D43-4B48-910D-56E55F273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06795-DC99-45EC-B508-E056290FAA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B995D-B300-4CE3-B201-08E6499F3FE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DB90D1-B53F-4B36-8774-4BE2EB0A41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3AAEB-DA38-41A0-8E53-97868F25D5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9AA15-5544-4E54-B00C-F21D9ED41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04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70CAA-8945-4A7B-95CE-C2D9E0E3A4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41463"/>
            <a:ext cx="9144000" cy="2387600"/>
          </a:xfrm>
        </p:spPr>
        <p:txBody>
          <a:bodyPr/>
          <a:lstStyle/>
          <a:p>
            <a:r>
              <a:rPr lang="en-US" dirty="0"/>
              <a:t>Tips for Hiring a Remodeler</a:t>
            </a:r>
          </a:p>
        </p:txBody>
      </p:sp>
    </p:spTree>
    <p:extLst>
      <p:ext uri="{BB962C8B-B14F-4D97-AF65-F5344CB8AC3E}">
        <p14:creationId xmlns:p14="http://schemas.microsoft.com/office/powerpoint/2010/main" val="3429123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5D2793F-0BCF-4A20-A66A-DA7A2488D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 Go with a Pro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4569EBE-550D-4235-80EA-1D2721925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6550"/>
            <a:ext cx="10515600" cy="4351338"/>
          </a:xfrm>
        </p:spPr>
        <p:txBody>
          <a:bodyPr>
            <a:normAutofit/>
          </a:bodyPr>
          <a:lstStyle/>
          <a:p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A professional remodeler will uphold the highest professional and ethical standards in the industry. </a:t>
            </a:r>
          </a:p>
          <a:p>
            <a:pPr marL="0" indent="0">
              <a:buNone/>
            </a:pPr>
            <a:endParaRPr lang="en-US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Professional remodelers are experts at the logistics and the timeline of rebuilding your home.</a:t>
            </a:r>
          </a:p>
          <a:p>
            <a:pPr marL="0" indent="0">
              <a:buNone/>
            </a:pPr>
            <a:endParaRPr lang="en-US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best place to start is by contact the HBA of Metro Denver for a list of qualified professionals.</a:t>
            </a:r>
          </a:p>
          <a:p>
            <a:endParaRPr lang="en-US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Asking friends and neighbors for names of qualified remodelers will also help you find a match for your project.</a:t>
            </a:r>
          </a:p>
          <a:p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335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597EB-7D82-4992-AF43-C9D89DA9D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Discuss Your Project with a Couple of Remodelers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85FFA-A59F-4C1A-8D8D-8483FB972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Call a few remodelers from your list to discuss your project. </a:t>
            </a:r>
          </a:p>
          <a:p>
            <a:endParaRPr lang="en-US" sz="2000" dirty="0"/>
          </a:p>
          <a:p>
            <a:r>
              <a:rPr lang="en-US" sz="2000" dirty="0"/>
              <a:t>Describe what you envision for the home remodel, styles you like, your estimated budget, and other ideas for the remodeling work. </a:t>
            </a:r>
          </a:p>
          <a:p>
            <a:endParaRPr lang="en-US" sz="2000" dirty="0"/>
          </a:p>
          <a:p>
            <a:r>
              <a:rPr lang="en-US" sz="2000" dirty="0"/>
              <a:t>Ask the remodeler if they can provide background information on their expertise. </a:t>
            </a:r>
          </a:p>
          <a:p>
            <a:pPr lvl="1"/>
            <a:r>
              <a:rPr lang="en-US" sz="2000" dirty="0"/>
              <a:t>They may have a website or brochure they can share that describes their experience and accomplishments. </a:t>
            </a:r>
          </a:p>
        </p:txBody>
      </p:sp>
    </p:spTree>
    <p:extLst>
      <p:ext uri="{BB962C8B-B14F-4D97-AF65-F5344CB8AC3E}">
        <p14:creationId xmlns:p14="http://schemas.microsoft.com/office/powerpoint/2010/main" val="603419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CA3BA-23B0-497D-9A20-863800E19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Ask if the remodeler has general liability insurance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5EC54-C77E-48E4-A05F-5DD1702B3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Be sure to ask some important questions about the remodeler’s business that will help ensure you hire the best professional. 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Does the remodeler have a license, if required in your state? </a:t>
            </a:r>
          </a:p>
          <a:p>
            <a:r>
              <a:rPr lang="en-US" sz="2000" dirty="0"/>
              <a:t>Do they have general liability insurance in case of an accident on the job? </a:t>
            </a:r>
          </a:p>
          <a:p>
            <a:r>
              <a:rPr lang="en-US" sz="2000" dirty="0"/>
              <a:t>Do they guarantee their work?</a:t>
            </a:r>
          </a:p>
          <a:p>
            <a:r>
              <a:rPr lang="en-US" sz="2000" dirty="0"/>
              <a:t>How do they handle any problems that may arise on the project?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Having these answers in advance will prevent future problems and nail down the best professional remodeler for the job.</a:t>
            </a:r>
          </a:p>
        </p:txBody>
      </p:sp>
    </p:spTree>
    <p:extLst>
      <p:ext uri="{BB962C8B-B14F-4D97-AF65-F5344CB8AC3E}">
        <p14:creationId xmlns:p14="http://schemas.microsoft.com/office/powerpoint/2010/main" val="2107639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DDCA0-5B63-478D-9103-70D575119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Check the references and background of the remodeler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4D22D-B1ED-46FC-BFBC-E72A287D7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After you start speaking with remodelers and find one or two who match your project’s needs.</a:t>
            </a:r>
          </a:p>
          <a:p>
            <a:endParaRPr lang="en-US" sz="2000" dirty="0"/>
          </a:p>
          <a:p>
            <a:r>
              <a:rPr lang="en-US" sz="2000" dirty="0"/>
              <a:t>Be sure to conduct some background research by checking with the Better Business Bureau, talking to their references, and asking if they are a trade association member (such as NAHB Remodelers). </a:t>
            </a:r>
          </a:p>
          <a:p>
            <a:endParaRPr lang="en-US" sz="2000" dirty="0"/>
          </a:p>
          <a:p>
            <a:r>
              <a:rPr lang="en-US" sz="2000" dirty="0"/>
              <a:t>Remodelers with these qualities tend to be more reliable, better educated, and more likely to stay on top of construction and design trends.</a:t>
            </a:r>
          </a:p>
        </p:txBody>
      </p:sp>
    </p:spTree>
    <p:extLst>
      <p:ext uri="{BB962C8B-B14F-4D97-AF65-F5344CB8AC3E}">
        <p14:creationId xmlns:p14="http://schemas.microsoft.com/office/powerpoint/2010/main" val="1471686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1098C-DD5C-4429-9F56-D83CBDF3C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Don’t fall for the lowest bidder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1F403-0D9B-49F1-A164-7195D7D55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Beware of alluring low prices. </a:t>
            </a:r>
          </a:p>
          <a:p>
            <a:endParaRPr lang="en-US" sz="2000" dirty="0"/>
          </a:p>
          <a:p>
            <a:r>
              <a:rPr lang="en-US" sz="2000" dirty="0"/>
              <a:t>These bids may be more costly in the end if the contractor is cutting corners, not taking into account certain costs, or is inexperienced. </a:t>
            </a:r>
          </a:p>
          <a:p>
            <a:endParaRPr lang="en-US" sz="2000" dirty="0"/>
          </a:p>
          <a:p>
            <a:r>
              <a:rPr lang="en-US" sz="2000" dirty="0"/>
              <a:t>Professional remodelers have stories about coming into homes to fix remodels from unscrupulous contractors who did shoddy work or failed to complete the job. </a:t>
            </a:r>
          </a:p>
          <a:p>
            <a:endParaRPr lang="en-US" sz="2000" dirty="0"/>
          </a:p>
          <a:p>
            <a:r>
              <a:rPr lang="en-US" sz="2000" dirty="0"/>
              <a:t>The lowest price may not ultimately provide the best value for your home remodel.</a:t>
            </a:r>
          </a:p>
        </p:txBody>
      </p:sp>
    </p:spTree>
    <p:extLst>
      <p:ext uri="{BB962C8B-B14F-4D97-AF65-F5344CB8AC3E}">
        <p14:creationId xmlns:p14="http://schemas.microsoft.com/office/powerpoint/2010/main" val="3171358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91BB9-C333-4505-BEB4-703A918FC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/>
              <a:t>Questions?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3325C3-6FDE-4274-9D23-319B5A67BB0D}"/>
              </a:ext>
            </a:extLst>
          </p:cNvPr>
          <p:cNvSpPr txBox="1"/>
          <p:nvPr/>
        </p:nvSpPr>
        <p:spPr>
          <a:xfrm>
            <a:off x="928914" y="2235201"/>
            <a:ext cx="50316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Presenter Name</a:t>
            </a:r>
          </a:p>
          <a:p>
            <a:r>
              <a:rPr lang="en-US" sz="2000" dirty="0"/>
              <a:t>Email address </a:t>
            </a:r>
          </a:p>
          <a:p>
            <a:r>
              <a:rPr lang="en-US" sz="2000" dirty="0"/>
              <a:t>Phone number </a:t>
            </a:r>
          </a:p>
          <a:p>
            <a:r>
              <a:rPr lang="en-US" sz="2000" dirty="0"/>
              <a:t>Website </a:t>
            </a:r>
          </a:p>
        </p:txBody>
      </p:sp>
    </p:spTree>
    <p:extLst>
      <p:ext uri="{BB962C8B-B14F-4D97-AF65-F5344CB8AC3E}">
        <p14:creationId xmlns:p14="http://schemas.microsoft.com/office/powerpoint/2010/main" val="112240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425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Office Theme</vt:lpstr>
      <vt:lpstr>Tips for Hiring a Remodeler</vt:lpstr>
      <vt:lpstr>Always Go with a Pro</vt:lpstr>
      <vt:lpstr>Discuss Your Project with a Couple of Remodelers</vt:lpstr>
      <vt:lpstr>Ask if the remodeler has general liability insurance</vt:lpstr>
      <vt:lpstr>Check the references and background of the remodeler</vt:lpstr>
      <vt:lpstr>Don’t fall for the lowest bidder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a Successful Home Remodel</dc:title>
  <dc:creator>Anna Briseno</dc:creator>
  <cp:lastModifiedBy>Anna Briseno</cp:lastModifiedBy>
  <cp:revision>6</cp:revision>
  <dcterms:created xsi:type="dcterms:W3CDTF">2022-06-23T15:32:45Z</dcterms:created>
  <dcterms:modified xsi:type="dcterms:W3CDTF">2024-06-25T13:00:06Z</dcterms:modified>
</cp:coreProperties>
</file>