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</p:sldMasterIdLst>
  <p:sldIdLst>
    <p:sldId id="256" r:id="rId2"/>
  </p:sldIdLst>
  <p:sldSz cx="15243175" cy="15243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F"/>
    <a:srgbClr val="008B86"/>
    <a:srgbClr val="00BAB3"/>
    <a:srgbClr val="3D3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/>
    <p:restoredTop sz="94710"/>
  </p:normalViewPr>
  <p:slideViewPr>
    <p:cSldViewPr snapToGrid="0" snapToObjects="1">
      <p:cViewPr varScale="1">
        <p:scale>
          <a:sx n="89" d="100"/>
          <a:sy n="89" d="100"/>
        </p:scale>
        <p:origin x="49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238" y="2494660"/>
            <a:ext cx="12956699" cy="5306883"/>
          </a:xfrm>
        </p:spPr>
        <p:txBody>
          <a:bodyPr anchor="b"/>
          <a:lstStyle>
            <a:lvl1pPr algn="ctr">
              <a:defRPr sz="100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8006196"/>
            <a:ext cx="11432381" cy="3680238"/>
          </a:xfrm>
        </p:spPr>
        <p:txBody>
          <a:bodyPr/>
          <a:lstStyle>
            <a:lvl1pPr marL="0" indent="0" algn="ctr">
              <a:buNone/>
              <a:defRPr sz="4001"/>
            </a:lvl1pPr>
            <a:lvl2pPr marL="762152" indent="0" algn="ctr">
              <a:buNone/>
              <a:defRPr sz="3334"/>
            </a:lvl2pPr>
            <a:lvl3pPr marL="1524305" indent="0" algn="ctr">
              <a:buNone/>
              <a:defRPr sz="3001"/>
            </a:lvl3pPr>
            <a:lvl4pPr marL="2286457" indent="0" algn="ctr">
              <a:buNone/>
              <a:defRPr sz="2667"/>
            </a:lvl4pPr>
            <a:lvl5pPr marL="3048610" indent="0" algn="ctr">
              <a:buNone/>
              <a:defRPr sz="2667"/>
            </a:lvl5pPr>
            <a:lvl6pPr marL="3810762" indent="0" algn="ctr">
              <a:buNone/>
              <a:defRPr sz="2667"/>
            </a:lvl6pPr>
            <a:lvl7pPr marL="4572914" indent="0" algn="ctr">
              <a:buNone/>
              <a:defRPr sz="2667"/>
            </a:lvl7pPr>
            <a:lvl8pPr marL="5335067" indent="0" algn="ctr">
              <a:buNone/>
              <a:defRPr sz="2667"/>
            </a:lvl8pPr>
            <a:lvl9pPr marL="6097219" indent="0" algn="ctr">
              <a:buNone/>
              <a:defRPr sz="26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854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723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8" y="811558"/>
            <a:ext cx="3286810" cy="1291788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9" y="811558"/>
            <a:ext cx="9669889" cy="1291788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179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A24DD05-3006-77FC-989A-C34966D51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243175" cy="15243175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21588" y="5027709"/>
            <a:ext cx="7089683" cy="5576601"/>
          </a:xfrm>
        </p:spPr>
        <p:txBody>
          <a:bodyPr anchor="t"/>
          <a:lstStyle>
            <a:lvl1pPr marL="0" indent="0">
              <a:buNone/>
              <a:defRPr sz="5334"/>
            </a:lvl1pPr>
            <a:lvl2pPr marL="762130" indent="0">
              <a:buNone/>
              <a:defRPr sz="4667"/>
            </a:lvl2pPr>
            <a:lvl3pPr marL="1524259" indent="0">
              <a:buNone/>
              <a:defRPr sz="4001"/>
            </a:lvl3pPr>
            <a:lvl4pPr marL="2286389" indent="0">
              <a:buNone/>
              <a:defRPr sz="3334"/>
            </a:lvl4pPr>
            <a:lvl5pPr marL="3048518" indent="0">
              <a:buNone/>
              <a:defRPr sz="3334"/>
            </a:lvl5pPr>
            <a:lvl6pPr marL="3810648" indent="0">
              <a:buNone/>
              <a:defRPr sz="3334"/>
            </a:lvl6pPr>
            <a:lvl7pPr marL="4572777" indent="0">
              <a:buNone/>
              <a:defRPr sz="3334"/>
            </a:lvl7pPr>
            <a:lvl8pPr marL="5334907" indent="0">
              <a:buNone/>
              <a:defRPr sz="3334"/>
            </a:lvl8pPr>
            <a:lvl9pPr marL="6097036" indent="0">
              <a:buNone/>
              <a:defRPr sz="3334"/>
            </a:lvl9pPr>
          </a:lstStyle>
          <a:p>
            <a:endParaRPr lang="en-US" dirty="0"/>
          </a:p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904" y="5027709"/>
            <a:ext cx="6557953" cy="9619289"/>
          </a:xfrm>
        </p:spPr>
        <p:txBody>
          <a:bodyPr/>
          <a:lstStyle>
            <a:lvl1pPr marL="0" indent="0">
              <a:buNone/>
              <a:defRPr sz="2667"/>
            </a:lvl1pPr>
            <a:lvl2pPr marL="762130" indent="0">
              <a:buNone/>
              <a:defRPr sz="2334"/>
            </a:lvl2pPr>
            <a:lvl3pPr marL="1524259" indent="0">
              <a:buNone/>
              <a:defRPr sz="2000"/>
            </a:lvl3pPr>
            <a:lvl4pPr marL="2286389" indent="0">
              <a:buNone/>
              <a:defRPr sz="1667"/>
            </a:lvl4pPr>
            <a:lvl5pPr marL="3048518" indent="0">
              <a:buNone/>
              <a:defRPr sz="1667"/>
            </a:lvl5pPr>
            <a:lvl6pPr marL="3810648" indent="0">
              <a:buNone/>
              <a:defRPr sz="1667"/>
            </a:lvl6pPr>
            <a:lvl7pPr marL="4572777" indent="0">
              <a:buNone/>
              <a:defRPr sz="1667"/>
            </a:lvl7pPr>
            <a:lvl8pPr marL="5334907" indent="0">
              <a:buNone/>
              <a:defRPr sz="1667"/>
            </a:lvl8pPr>
            <a:lvl9pPr marL="6097036" indent="0">
              <a:buNone/>
              <a:defRPr sz="1667"/>
            </a:lvl9pPr>
          </a:lstStyle>
          <a:p>
            <a:pPr lvl="0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B82FCB-642D-748E-4F4B-320BBCD583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12490" y="13313980"/>
            <a:ext cx="5198781" cy="133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109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091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30" y="3800213"/>
            <a:ext cx="13147238" cy="6340736"/>
          </a:xfrm>
        </p:spPr>
        <p:txBody>
          <a:bodyPr anchor="b"/>
          <a:lstStyle>
            <a:lvl1pPr>
              <a:defRPr sz="100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30" y="10200935"/>
            <a:ext cx="13147238" cy="3334443"/>
          </a:xfrm>
        </p:spPr>
        <p:txBody>
          <a:bodyPr/>
          <a:lstStyle>
            <a:lvl1pPr marL="0" indent="0">
              <a:buNone/>
              <a:defRPr sz="4001">
                <a:solidFill>
                  <a:schemeClr val="tx1"/>
                </a:solidFill>
              </a:defRPr>
            </a:lvl1pPr>
            <a:lvl2pPr marL="762152" indent="0">
              <a:buNone/>
              <a:defRPr sz="3334">
                <a:solidFill>
                  <a:schemeClr val="tx1">
                    <a:tint val="75000"/>
                  </a:schemeClr>
                </a:solidFill>
              </a:defRPr>
            </a:lvl2pPr>
            <a:lvl3pPr marL="1524305" indent="0">
              <a:buNone/>
              <a:defRPr sz="3001">
                <a:solidFill>
                  <a:schemeClr val="tx1">
                    <a:tint val="75000"/>
                  </a:schemeClr>
                </a:solidFill>
              </a:defRPr>
            </a:lvl3pPr>
            <a:lvl4pPr marL="2286457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4pPr>
            <a:lvl5pPr marL="304861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5pPr>
            <a:lvl6pPr marL="3810762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4572914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5335067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6097219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8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4057789"/>
            <a:ext cx="6478349" cy="96716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4057789"/>
            <a:ext cx="6478349" cy="96716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798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811561"/>
            <a:ext cx="13147238" cy="29463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5" y="3736696"/>
            <a:ext cx="6448577" cy="1831297"/>
          </a:xfrm>
        </p:spPr>
        <p:txBody>
          <a:bodyPr anchor="b"/>
          <a:lstStyle>
            <a:lvl1pPr marL="0" indent="0">
              <a:buNone/>
              <a:defRPr sz="4001" b="1"/>
            </a:lvl1pPr>
            <a:lvl2pPr marL="762152" indent="0">
              <a:buNone/>
              <a:defRPr sz="3334" b="1"/>
            </a:lvl2pPr>
            <a:lvl3pPr marL="1524305" indent="0">
              <a:buNone/>
              <a:defRPr sz="3001" b="1"/>
            </a:lvl3pPr>
            <a:lvl4pPr marL="2286457" indent="0">
              <a:buNone/>
              <a:defRPr sz="2667" b="1"/>
            </a:lvl4pPr>
            <a:lvl5pPr marL="3048610" indent="0">
              <a:buNone/>
              <a:defRPr sz="2667" b="1"/>
            </a:lvl5pPr>
            <a:lvl6pPr marL="3810762" indent="0">
              <a:buNone/>
              <a:defRPr sz="2667" b="1"/>
            </a:lvl6pPr>
            <a:lvl7pPr marL="4572914" indent="0">
              <a:buNone/>
              <a:defRPr sz="2667" b="1"/>
            </a:lvl7pPr>
            <a:lvl8pPr marL="5335067" indent="0">
              <a:buNone/>
              <a:defRPr sz="2667" b="1"/>
            </a:lvl8pPr>
            <a:lvl9pPr marL="6097219" indent="0">
              <a:buNone/>
              <a:defRPr sz="26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5" y="5567993"/>
            <a:ext cx="6448577" cy="81896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8" y="3736696"/>
            <a:ext cx="6480335" cy="1831297"/>
          </a:xfrm>
        </p:spPr>
        <p:txBody>
          <a:bodyPr anchor="b"/>
          <a:lstStyle>
            <a:lvl1pPr marL="0" indent="0">
              <a:buNone/>
              <a:defRPr sz="4001" b="1"/>
            </a:lvl1pPr>
            <a:lvl2pPr marL="762152" indent="0">
              <a:buNone/>
              <a:defRPr sz="3334" b="1"/>
            </a:lvl2pPr>
            <a:lvl3pPr marL="1524305" indent="0">
              <a:buNone/>
              <a:defRPr sz="3001" b="1"/>
            </a:lvl3pPr>
            <a:lvl4pPr marL="2286457" indent="0">
              <a:buNone/>
              <a:defRPr sz="2667" b="1"/>
            </a:lvl4pPr>
            <a:lvl5pPr marL="3048610" indent="0">
              <a:buNone/>
              <a:defRPr sz="2667" b="1"/>
            </a:lvl5pPr>
            <a:lvl6pPr marL="3810762" indent="0">
              <a:buNone/>
              <a:defRPr sz="2667" b="1"/>
            </a:lvl6pPr>
            <a:lvl7pPr marL="4572914" indent="0">
              <a:buNone/>
              <a:defRPr sz="2667" b="1"/>
            </a:lvl7pPr>
            <a:lvl8pPr marL="5335067" indent="0">
              <a:buNone/>
              <a:defRPr sz="2667" b="1"/>
            </a:lvl8pPr>
            <a:lvl9pPr marL="6097219" indent="0">
              <a:buNone/>
              <a:defRPr sz="26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8" y="5567993"/>
            <a:ext cx="6480335" cy="81896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63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593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280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1016212"/>
            <a:ext cx="4916321" cy="3556741"/>
          </a:xfrm>
        </p:spPr>
        <p:txBody>
          <a:bodyPr anchor="b"/>
          <a:lstStyle>
            <a:lvl1pPr>
              <a:defRPr sz="533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2194738"/>
            <a:ext cx="7716857" cy="10832534"/>
          </a:xfrm>
        </p:spPr>
        <p:txBody>
          <a:bodyPr/>
          <a:lstStyle>
            <a:lvl1pPr>
              <a:defRPr sz="5334"/>
            </a:lvl1pPr>
            <a:lvl2pPr>
              <a:defRPr sz="4668"/>
            </a:lvl2pPr>
            <a:lvl3pPr>
              <a:defRPr sz="4001"/>
            </a:lvl3pPr>
            <a:lvl4pPr>
              <a:defRPr sz="3334"/>
            </a:lvl4pPr>
            <a:lvl5pPr>
              <a:defRPr sz="3334"/>
            </a:lvl5pPr>
            <a:lvl6pPr>
              <a:defRPr sz="3334"/>
            </a:lvl6pPr>
            <a:lvl7pPr>
              <a:defRPr sz="3334"/>
            </a:lvl7pPr>
            <a:lvl8pPr>
              <a:defRPr sz="3334"/>
            </a:lvl8pPr>
            <a:lvl9pPr>
              <a:defRPr sz="33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4572953"/>
            <a:ext cx="4916321" cy="8471960"/>
          </a:xfrm>
        </p:spPr>
        <p:txBody>
          <a:bodyPr/>
          <a:lstStyle>
            <a:lvl1pPr marL="0" indent="0">
              <a:buNone/>
              <a:defRPr sz="2667"/>
            </a:lvl1pPr>
            <a:lvl2pPr marL="762152" indent="0">
              <a:buNone/>
              <a:defRPr sz="2334"/>
            </a:lvl2pPr>
            <a:lvl3pPr marL="1524305" indent="0">
              <a:buNone/>
              <a:defRPr sz="2000"/>
            </a:lvl3pPr>
            <a:lvl4pPr marL="2286457" indent="0">
              <a:buNone/>
              <a:defRPr sz="1667"/>
            </a:lvl4pPr>
            <a:lvl5pPr marL="3048610" indent="0">
              <a:buNone/>
              <a:defRPr sz="1667"/>
            </a:lvl5pPr>
            <a:lvl6pPr marL="3810762" indent="0">
              <a:buNone/>
              <a:defRPr sz="1667"/>
            </a:lvl6pPr>
            <a:lvl7pPr marL="4572914" indent="0">
              <a:buNone/>
              <a:defRPr sz="1667"/>
            </a:lvl7pPr>
            <a:lvl8pPr marL="5335067" indent="0">
              <a:buNone/>
              <a:defRPr sz="1667"/>
            </a:lvl8pPr>
            <a:lvl9pPr marL="6097219" indent="0">
              <a:buNone/>
              <a:defRPr sz="1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743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1016212"/>
            <a:ext cx="4916321" cy="3556741"/>
          </a:xfrm>
        </p:spPr>
        <p:txBody>
          <a:bodyPr anchor="b"/>
          <a:lstStyle>
            <a:lvl1pPr>
              <a:defRPr sz="533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2194738"/>
            <a:ext cx="7716857" cy="10832534"/>
          </a:xfrm>
        </p:spPr>
        <p:txBody>
          <a:bodyPr anchor="t"/>
          <a:lstStyle>
            <a:lvl1pPr marL="0" indent="0">
              <a:buNone/>
              <a:defRPr sz="5334"/>
            </a:lvl1pPr>
            <a:lvl2pPr marL="762152" indent="0">
              <a:buNone/>
              <a:defRPr sz="4668"/>
            </a:lvl2pPr>
            <a:lvl3pPr marL="1524305" indent="0">
              <a:buNone/>
              <a:defRPr sz="4001"/>
            </a:lvl3pPr>
            <a:lvl4pPr marL="2286457" indent="0">
              <a:buNone/>
              <a:defRPr sz="3334"/>
            </a:lvl4pPr>
            <a:lvl5pPr marL="3048610" indent="0">
              <a:buNone/>
              <a:defRPr sz="3334"/>
            </a:lvl5pPr>
            <a:lvl6pPr marL="3810762" indent="0">
              <a:buNone/>
              <a:defRPr sz="3334"/>
            </a:lvl6pPr>
            <a:lvl7pPr marL="4572914" indent="0">
              <a:buNone/>
              <a:defRPr sz="3334"/>
            </a:lvl7pPr>
            <a:lvl8pPr marL="5335067" indent="0">
              <a:buNone/>
              <a:defRPr sz="3334"/>
            </a:lvl8pPr>
            <a:lvl9pPr marL="6097219" indent="0">
              <a:buNone/>
              <a:defRPr sz="333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4572953"/>
            <a:ext cx="4916321" cy="8471960"/>
          </a:xfrm>
        </p:spPr>
        <p:txBody>
          <a:bodyPr/>
          <a:lstStyle>
            <a:lvl1pPr marL="0" indent="0">
              <a:buNone/>
              <a:defRPr sz="2667"/>
            </a:lvl1pPr>
            <a:lvl2pPr marL="762152" indent="0">
              <a:buNone/>
              <a:defRPr sz="2334"/>
            </a:lvl2pPr>
            <a:lvl3pPr marL="1524305" indent="0">
              <a:buNone/>
              <a:defRPr sz="2000"/>
            </a:lvl3pPr>
            <a:lvl4pPr marL="2286457" indent="0">
              <a:buNone/>
              <a:defRPr sz="1667"/>
            </a:lvl4pPr>
            <a:lvl5pPr marL="3048610" indent="0">
              <a:buNone/>
              <a:defRPr sz="1667"/>
            </a:lvl5pPr>
            <a:lvl6pPr marL="3810762" indent="0">
              <a:buNone/>
              <a:defRPr sz="1667"/>
            </a:lvl6pPr>
            <a:lvl7pPr marL="4572914" indent="0">
              <a:buNone/>
              <a:defRPr sz="1667"/>
            </a:lvl7pPr>
            <a:lvl8pPr marL="5335067" indent="0">
              <a:buNone/>
              <a:defRPr sz="1667"/>
            </a:lvl8pPr>
            <a:lvl9pPr marL="6097219" indent="0">
              <a:buNone/>
              <a:defRPr sz="1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09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811561"/>
            <a:ext cx="13147238" cy="29463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4057789"/>
            <a:ext cx="13147238" cy="967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14128168"/>
            <a:ext cx="3429714" cy="8115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14128168"/>
            <a:ext cx="5144572" cy="8115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14128168"/>
            <a:ext cx="3429714" cy="8115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65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txStyles>
    <p:titleStyle>
      <a:lvl1pPr algn="l" defTabSz="1524305" rtl="0" eaLnBrk="1" latinLnBrk="0" hangingPunct="1">
        <a:lnSpc>
          <a:spcPct val="90000"/>
        </a:lnSpc>
        <a:spcBef>
          <a:spcPct val="0"/>
        </a:spcBef>
        <a:buNone/>
        <a:defRPr sz="73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076" indent="-381076" algn="l" defTabSz="1524305" rtl="0" eaLnBrk="1" latinLnBrk="0" hangingPunct="1">
        <a:lnSpc>
          <a:spcPct val="90000"/>
        </a:lnSpc>
        <a:spcBef>
          <a:spcPts val="1667"/>
        </a:spcBef>
        <a:buFont typeface="Arial" panose="020B0604020202020204" pitchFamily="34" charset="0"/>
        <a:buChar char="•"/>
        <a:defRPr sz="4668" kern="1200">
          <a:solidFill>
            <a:schemeClr val="tx1"/>
          </a:solidFill>
          <a:latin typeface="+mn-lt"/>
          <a:ea typeface="+mn-ea"/>
          <a:cs typeface="+mn-cs"/>
        </a:defRPr>
      </a:lvl1pPr>
      <a:lvl2pPr marL="1143229" indent="-381076" algn="l" defTabSz="1524305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4001" kern="1200">
          <a:solidFill>
            <a:schemeClr val="tx1"/>
          </a:solidFill>
          <a:latin typeface="+mn-lt"/>
          <a:ea typeface="+mn-ea"/>
          <a:cs typeface="+mn-cs"/>
        </a:defRPr>
      </a:lvl2pPr>
      <a:lvl3pPr marL="1905381" indent="-381076" algn="l" defTabSz="1524305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334" kern="1200">
          <a:solidFill>
            <a:schemeClr val="tx1"/>
          </a:solidFill>
          <a:latin typeface="+mn-lt"/>
          <a:ea typeface="+mn-ea"/>
          <a:cs typeface="+mn-cs"/>
        </a:defRPr>
      </a:lvl3pPr>
      <a:lvl4pPr marL="2667533" indent="-381076" algn="l" defTabSz="1524305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4pPr>
      <a:lvl5pPr marL="3429686" indent="-381076" algn="l" defTabSz="1524305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5pPr>
      <a:lvl6pPr marL="4191838" indent="-381076" algn="l" defTabSz="1524305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6pPr>
      <a:lvl7pPr marL="4953991" indent="-381076" algn="l" defTabSz="1524305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7pPr>
      <a:lvl8pPr marL="5716143" indent="-381076" algn="l" defTabSz="1524305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8pPr>
      <a:lvl9pPr marL="6478295" indent="-381076" algn="l" defTabSz="1524305" rtl="0" eaLnBrk="1" latinLnBrk="0" hangingPunct="1">
        <a:lnSpc>
          <a:spcPct val="90000"/>
        </a:lnSpc>
        <a:spcBef>
          <a:spcPts val="834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4305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1pPr>
      <a:lvl2pPr marL="762152" algn="l" defTabSz="1524305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2pPr>
      <a:lvl3pPr marL="1524305" algn="l" defTabSz="1524305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3pPr>
      <a:lvl4pPr marL="2286457" algn="l" defTabSz="1524305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4pPr>
      <a:lvl5pPr marL="3048610" algn="l" defTabSz="1524305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5pPr>
      <a:lvl6pPr marL="3810762" algn="l" defTabSz="1524305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6pPr>
      <a:lvl7pPr marL="4572914" algn="l" defTabSz="1524305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7pPr>
      <a:lvl8pPr marL="5335067" algn="l" defTabSz="1524305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8pPr>
      <a:lvl9pPr marL="6097219" algn="l" defTabSz="1524305" rtl="0" eaLnBrk="1" latinLnBrk="0" hangingPunct="1">
        <a:defRPr sz="30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5574D25-E9D3-CE28-44D0-B10C60113E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1904" y="4698513"/>
            <a:ext cx="7089683" cy="9619289"/>
          </a:xfrm>
        </p:spPr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05452-52B9-2248-C70A-58C2C6F9F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03206" y="4698513"/>
            <a:ext cx="6557953" cy="9619289"/>
          </a:xfrm>
        </p:spPr>
        <p:txBody>
          <a:bodyPr>
            <a:normAutofit/>
          </a:bodyPr>
          <a:lstStyle/>
          <a:p>
            <a:r>
              <a:rPr lang="en-US" sz="6001" b="1" dirty="0">
                <a:solidFill>
                  <a:srgbClr val="00BAB3"/>
                </a:solidFill>
              </a:rPr>
              <a:t>JANE DOE</a:t>
            </a:r>
            <a:br>
              <a:rPr lang="en-US" sz="6001" b="1" dirty="0">
                <a:solidFill>
                  <a:srgbClr val="00BAB3"/>
                </a:solidFill>
              </a:rPr>
            </a:br>
            <a:r>
              <a:rPr lang="en-US" sz="4001" b="1" dirty="0">
                <a:solidFill>
                  <a:schemeClr val="bg1">
                    <a:lumMod val="50000"/>
                  </a:schemeClr>
                </a:solidFill>
              </a:rPr>
              <a:t>Position/Title</a:t>
            </a:r>
            <a:br>
              <a:rPr lang="en-US" sz="4001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3112" b="1" dirty="0">
                <a:solidFill>
                  <a:schemeClr val="bg1">
                    <a:lumMod val="50000"/>
                  </a:schemeClr>
                </a:solidFill>
              </a:rPr>
              <a:t>Company</a:t>
            </a:r>
          </a:p>
          <a:p>
            <a:endParaRPr lang="en-US" sz="3112" b="1" dirty="0">
              <a:solidFill>
                <a:srgbClr val="008B86"/>
              </a:solidFill>
            </a:endParaRPr>
          </a:p>
          <a:p>
            <a:pPr>
              <a:lnSpc>
                <a:spcPct val="125000"/>
              </a:lnSpc>
            </a:pPr>
            <a:r>
              <a:rPr lang="en-US" sz="2800" i="1" dirty="0">
                <a:solidFill>
                  <a:srgbClr val="4D4D4F"/>
                </a:solidFill>
              </a:rPr>
              <a:t>“</a:t>
            </a:r>
            <a:r>
              <a:rPr lang="en-US" sz="2800" i="1" dirty="0"/>
              <a:t>Add a quote here.</a:t>
            </a:r>
            <a:r>
              <a:rPr lang="en-US" sz="2800" i="1" dirty="0">
                <a:solidFill>
                  <a:srgbClr val="4D4D4F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0235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</TotalTime>
  <Words>14</Words>
  <Application>Microsoft Macintosh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Alfaro</dc:creator>
  <cp:lastModifiedBy>Joel Alfaro</cp:lastModifiedBy>
  <cp:revision>16</cp:revision>
  <dcterms:created xsi:type="dcterms:W3CDTF">2022-07-19T14:49:35Z</dcterms:created>
  <dcterms:modified xsi:type="dcterms:W3CDTF">2022-07-25T15:50:48Z</dcterms:modified>
</cp:coreProperties>
</file>