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F"/>
    <a:srgbClr val="008B86"/>
    <a:srgbClr val="00BAB3"/>
    <a:srgbClr val="3D3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/>
    <p:restoredTop sz="94710"/>
  </p:normalViewPr>
  <p:slideViewPr>
    <p:cSldViewPr snapToGrid="0" snapToObjects="1">
      <p:cViewPr varScale="1">
        <p:scale>
          <a:sx n="99" d="100"/>
          <a:sy n="99" d="100"/>
        </p:scale>
        <p:origin x="49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00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A24DD05-3006-77FC-989A-C34966D51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0" y="4523995"/>
            <a:ext cx="6379386" cy="5973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 dirty="0"/>
          </a:p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8614" y="4523995"/>
            <a:ext cx="5900928" cy="8655557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4CD120-4B69-77B7-EA16-0BADD3C48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510016" y="11967408"/>
            <a:ext cx="4727370" cy="121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95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96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05452-52B9-2248-C70A-58C2C6F9F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01386" y="4227781"/>
            <a:ext cx="5900928" cy="8655557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BAB3"/>
                </a:solidFill>
              </a:rPr>
              <a:t>JANE DOE</a:t>
            </a:r>
            <a:br>
              <a:rPr lang="en-US" sz="5400" b="1" dirty="0">
                <a:solidFill>
                  <a:srgbClr val="00BAB3"/>
                </a:solidFill>
              </a:rPr>
            </a:br>
            <a:r>
              <a:rPr lang="en-US" sz="3600" b="1" dirty="0">
                <a:solidFill>
                  <a:schemeClr val="bg1">
                    <a:lumMod val="50000"/>
                  </a:schemeClr>
                </a:solidFill>
              </a:rPr>
              <a:t>Position/Title</a:t>
            </a:r>
            <a:br>
              <a:rPr lang="en-US" sz="3600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2800" b="1" dirty="0">
                <a:solidFill>
                  <a:schemeClr val="bg1">
                    <a:lumMod val="50000"/>
                  </a:schemeClr>
                </a:solidFill>
              </a:rPr>
              <a:t>Company</a:t>
            </a:r>
          </a:p>
          <a:p>
            <a:endParaRPr lang="en-US" sz="2800" b="1" dirty="0">
              <a:solidFill>
                <a:srgbClr val="008B86"/>
              </a:solidFill>
            </a:endParaRPr>
          </a:p>
          <a:p>
            <a:pPr>
              <a:lnSpc>
                <a:spcPct val="125000"/>
              </a:lnSpc>
            </a:pPr>
            <a:r>
              <a:rPr lang="en-US" sz="2800" i="1" dirty="0">
                <a:solidFill>
                  <a:srgbClr val="4D4D4F"/>
                </a:solidFill>
              </a:rPr>
              <a:t>“</a:t>
            </a:r>
            <a:r>
              <a:rPr lang="en-US" sz="2800" i="1" dirty="0"/>
              <a:t>Add a quote here.</a:t>
            </a:r>
            <a:r>
              <a:rPr lang="en-US" sz="2800" i="1" dirty="0">
                <a:solidFill>
                  <a:srgbClr val="4D4D4F"/>
                </a:solidFill>
              </a:rPr>
              <a:t>”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5574D25-E9D3-CE28-44D0-B10C60113E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8614" y="4227781"/>
            <a:ext cx="6379386" cy="8655557"/>
          </a:xfrm>
        </p:spPr>
      </p:sp>
    </p:spTree>
    <p:extLst>
      <p:ext uri="{BB962C8B-B14F-4D97-AF65-F5344CB8AC3E}">
        <p14:creationId xmlns:p14="http://schemas.microsoft.com/office/powerpoint/2010/main" val="2320235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</TotalTime>
  <Words>14</Words>
  <Application>Microsoft Macintosh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Alfaro</dc:creator>
  <cp:lastModifiedBy>Joel Alfaro</cp:lastModifiedBy>
  <cp:revision>16</cp:revision>
  <dcterms:created xsi:type="dcterms:W3CDTF">2022-07-19T14:49:35Z</dcterms:created>
  <dcterms:modified xsi:type="dcterms:W3CDTF">2022-07-25T15:51:13Z</dcterms:modified>
</cp:coreProperties>
</file>