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9B7"/>
    <a:srgbClr val="FFC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AD722-BED0-DE40-86B8-35821A6CB99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545A-A922-C04A-95CE-AB83F7823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15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5">
            <a:extLst>
              <a:ext uri="{FF2B5EF4-FFF2-40B4-BE49-F238E27FC236}">
                <a16:creationId xmlns:a16="http://schemas.microsoft.com/office/drawing/2014/main" id="{FC5C2349-5EAC-FA83-1802-E81E4E02C19A}"/>
              </a:ext>
            </a:extLst>
          </p:cNvPr>
          <p:cNvSpPr txBox="1">
            <a:spLocks/>
          </p:cNvSpPr>
          <p:nvPr userDrawn="1"/>
        </p:nvSpPr>
        <p:spPr>
          <a:xfrm>
            <a:off x="4572548" y="6281619"/>
            <a:ext cx="7360690" cy="4181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i="1" dirty="0">
                <a:solidFill>
                  <a:srgbClr val="01B9B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We Understood the Assignment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446DCDB-4EF1-0365-8214-51D9D335596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7663" y="5544273"/>
            <a:ext cx="3217340" cy="1135927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PWB or HBA Logo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DD7E817-2C03-85D0-44BB-3CD321E55C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51475" y="5519514"/>
            <a:ext cx="6481763" cy="694099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1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0" i="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BIA/HBA Information &amp; Location</a:t>
            </a:r>
          </a:p>
        </p:txBody>
      </p:sp>
    </p:spTree>
    <p:extLst>
      <p:ext uri="{BB962C8B-B14F-4D97-AF65-F5344CB8AC3E}">
        <p14:creationId xmlns:p14="http://schemas.microsoft.com/office/powerpoint/2010/main" val="150681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F24C905F-564F-F404-FACF-207EB86459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" r="6298" b="42516"/>
          <a:stretch/>
        </p:blipFill>
        <p:spPr>
          <a:xfrm rot="10800000">
            <a:off x="-1" y="-2"/>
            <a:ext cx="12191998" cy="3593593"/>
          </a:xfrm>
          <a:prstGeom prst="rect">
            <a:avLst/>
          </a:prstGeom>
        </p:spPr>
      </p:pic>
      <p:sp>
        <p:nvSpPr>
          <p:cNvPr id="8" name="Subtitle 5">
            <a:extLst>
              <a:ext uri="{FF2B5EF4-FFF2-40B4-BE49-F238E27FC236}">
                <a16:creationId xmlns:a16="http://schemas.microsoft.com/office/drawing/2014/main" id="{7DCB1D15-E6B9-193F-1615-395317BBAB6E}"/>
              </a:ext>
            </a:extLst>
          </p:cNvPr>
          <p:cNvSpPr txBox="1">
            <a:spLocks/>
          </p:cNvSpPr>
          <p:nvPr userDrawn="1"/>
        </p:nvSpPr>
        <p:spPr>
          <a:xfrm>
            <a:off x="0" y="109729"/>
            <a:ext cx="12191997" cy="86563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NAHB PWB is the voice of women in the building industry, dedicated to promoting industry professionalism and supporting members at the local, state and national levels. </a:t>
            </a:r>
          </a:p>
        </p:txBody>
      </p:sp>
    </p:spTree>
    <p:extLst>
      <p:ext uri="{BB962C8B-B14F-4D97-AF65-F5344CB8AC3E}">
        <p14:creationId xmlns:p14="http://schemas.microsoft.com/office/powerpoint/2010/main" val="276684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323CC043-1CC5-C0FF-68AF-E1E8D1157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" r="6298" b="42516"/>
          <a:stretch/>
        </p:blipFill>
        <p:spPr>
          <a:xfrm rot="10800000">
            <a:off x="-1" y="-2"/>
            <a:ext cx="12191998" cy="3593593"/>
          </a:xfrm>
          <a:prstGeom prst="rect">
            <a:avLst/>
          </a:pr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C425FCAB-8E47-66E7-923E-F93441AC99C1}"/>
              </a:ext>
            </a:extLst>
          </p:cNvPr>
          <p:cNvSpPr txBox="1">
            <a:spLocks/>
          </p:cNvSpPr>
          <p:nvPr/>
        </p:nvSpPr>
        <p:spPr>
          <a:xfrm>
            <a:off x="0" y="109729"/>
            <a:ext cx="12191997" cy="13811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>
                <a:solidFill>
                  <a:schemeClr val="bg1"/>
                </a:solidFill>
              </a:rPr>
              <a:t>The NAHB PWB Council is the voice of women in the building industry. We are dedicated to providing the Federation with 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strong leaders and are a trusted partner for long range planning and strategies for NAHB goals and objectives.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Celebrate PWB Week Sept. 12-16,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D3CBE2-5944-2AF0-6412-FBDDD2F44570}"/>
              </a:ext>
            </a:extLst>
          </p:cNvPr>
          <p:cNvSpPr txBox="1"/>
          <p:nvPr/>
        </p:nvSpPr>
        <p:spPr>
          <a:xfrm>
            <a:off x="347663" y="3075057"/>
            <a:ext cx="10776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DROP PICTURES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256FB20-1EC7-8B85-791D-9B3B5F3A82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9E6EF3-C9E4-8CE8-981B-17D552A8E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992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Boyd</dc:creator>
  <cp:lastModifiedBy>Claudia Richards</cp:lastModifiedBy>
  <cp:revision>9</cp:revision>
  <dcterms:created xsi:type="dcterms:W3CDTF">2022-05-19T22:50:34Z</dcterms:created>
  <dcterms:modified xsi:type="dcterms:W3CDTF">2022-07-18T19:50:06Z</dcterms:modified>
</cp:coreProperties>
</file>