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AB3"/>
    <a:srgbClr val="4D4D4F"/>
    <a:srgbClr val="008B86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DBF7BF-9413-4D3B-AE81-667D7E37F0A5}" v="1" dt="2023-08-04T15:03:23.9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32" d="100"/>
          <a:sy n="32" d="100"/>
        </p:scale>
        <p:origin x="22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0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0" y="4523995"/>
            <a:ext cx="6379386" cy="5973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8614" y="4523995"/>
            <a:ext cx="5900928" cy="865555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4CD120-4B69-77B7-EA16-0BADD3C48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10016" y="11967408"/>
            <a:ext cx="4727370" cy="1212144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E221667E-3076-DF6D-14A4-D9020C45120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9160" y="11919758"/>
            <a:ext cx="4727370" cy="13574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352F544-20B5-A401-6526-7CC2F42A1F6A}"/>
              </a:ext>
            </a:extLst>
          </p:cNvPr>
          <p:cNvSpPr/>
          <p:nvPr userDrawn="1"/>
        </p:nvSpPr>
        <p:spPr>
          <a:xfrm>
            <a:off x="12108873" y="2521527"/>
            <a:ext cx="1137657" cy="532372"/>
          </a:xfrm>
          <a:prstGeom prst="rect">
            <a:avLst/>
          </a:prstGeom>
          <a:solidFill>
            <a:srgbClr val="00B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95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6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01386" y="4310282"/>
            <a:ext cx="5900928" cy="8655557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BAB3"/>
                </a:solidFill>
              </a:rPr>
              <a:t>JANE DOE</a:t>
            </a:r>
            <a:br>
              <a:rPr lang="en-US" sz="5400" b="1" dirty="0">
                <a:solidFill>
                  <a:srgbClr val="00BAB3"/>
                </a:solidFill>
              </a:rPr>
            </a:br>
            <a:r>
              <a:rPr lang="en-US" sz="36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36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2023</a:t>
            </a:r>
            <a:endParaRPr lang="en-US" sz="2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2023</a:t>
            </a:r>
            <a:endParaRPr lang="en-US" sz="2800" b="1" dirty="0">
              <a:solidFill>
                <a:srgbClr val="008B86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800" i="1" dirty="0">
                <a:solidFill>
                  <a:srgbClr val="4D4D4F"/>
                </a:solidFill>
              </a:rPr>
              <a:t>“</a:t>
            </a:r>
            <a:r>
              <a:rPr lang="en-US" sz="2800" i="1" dirty="0"/>
              <a:t>Add a quote here.</a:t>
            </a:r>
            <a:r>
              <a:rPr lang="en-US" sz="2800" i="1" dirty="0">
                <a:solidFill>
                  <a:srgbClr val="4D4D4F"/>
                </a:solidFill>
              </a:rPr>
              <a:t>”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8614" y="4227781"/>
            <a:ext cx="6379386" cy="8655557"/>
          </a:xfrm>
        </p:spPr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25EA69-B65C-AC33-3CEE-E3966955813B}"/>
              </a:ext>
            </a:extLst>
          </p:cNvPr>
          <p:cNvSpPr/>
          <p:nvPr/>
        </p:nvSpPr>
        <p:spPr>
          <a:xfrm>
            <a:off x="12197124" y="2377440"/>
            <a:ext cx="1118550" cy="975360"/>
          </a:xfrm>
          <a:prstGeom prst="rect">
            <a:avLst/>
          </a:prstGeom>
          <a:solidFill>
            <a:srgbClr val="00B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17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Claudia Richards</cp:lastModifiedBy>
  <cp:revision>19</cp:revision>
  <dcterms:created xsi:type="dcterms:W3CDTF">2022-07-19T14:49:35Z</dcterms:created>
  <dcterms:modified xsi:type="dcterms:W3CDTF">2023-08-04T15:05:55Z</dcterms:modified>
</cp:coreProperties>
</file>