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sldIdLst>
    <p:sldId id="256" r:id="rId2"/>
  </p:sldIdLst>
  <p:sldSz cx="20318413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AB3"/>
    <a:srgbClr val="4D4D4F"/>
    <a:srgbClr val="008B86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39" d="100"/>
          <a:sy n="39" d="100"/>
        </p:scale>
        <p:origin x="108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9802" y="1870605"/>
            <a:ext cx="15238810" cy="3979333"/>
          </a:xfrm>
        </p:spPr>
        <p:txBody>
          <a:bodyPr anchor="b"/>
          <a:lstStyle>
            <a:lvl1pPr algn="ctr">
              <a:defRPr sz="9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9802" y="6003397"/>
            <a:ext cx="15238810" cy="2759603"/>
          </a:xfrm>
        </p:spPr>
        <p:txBody>
          <a:bodyPr/>
          <a:lstStyle>
            <a:lvl1pPr marL="0" indent="0" algn="ctr">
              <a:buNone/>
              <a:defRPr sz="4000"/>
            </a:lvl1pPr>
            <a:lvl2pPr marL="761924" indent="0" algn="ctr">
              <a:buNone/>
              <a:defRPr sz="3333"/>
            </a:lvl2pPr>
            <a:lvl3pPr marL="1523848" indent="0" algn="ctr">
              <a:buNone/>
              <a:defRPr sz="3000"/>
            </a:lvl3pPr>
            <a:lvl4pPr marL="2285771" indent="0" algn="ctr">
              <a:buNone/>
              <a:defRPr sz="2666"/>
            </a:lvl4pPr>
            <a:lvl5pPr marL="3047695" indent="0" algn="ctr">
              <a:buNone/>
              <a:defRPr sz="2666"/>
            </a:lvl5pPr>
            <a:lvl6pPr marL="3809619" indent="0" algn="ctr">
              <a:buNone/>
              <a:defRPr sz="2666"/>
            </a:lvl6pPr>
            <a:lvl7pPr marL="4571543" indent="0" algn="ctr">
              <a:buNone/>
              <a:defRPr sz="2666"/>
            </a:lvl7pPr>
            <a:lvl8pPr marL="5333467" indent="0" algn="ctr">
              <a:buNone/>
              <a:defRPr sz="2666"/>
            </a:lvl8pPr>
            <a:lvl9pPr marL="6095390" indent="0" algn="ctr">
              <a:buNone/>
              <a:defRPr sz="266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41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4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40364" y="608542"/>
            <a:ext cx="4381158" cy="96863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96891" y="608542"/>
            <a:ext cx="12889493" cy="96863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7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893"/>
            <a:ext cx="20318412" cy="11429107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59207" y="3769996"/>
            <a:ext cx="9450204" cy="3484244"/>
          </a:xfrm>
        </p:spPr>
        <p:txBody>
          <a:bodyPr anchor="t"/>
          <a:lstStyle>
            <a:lvl1pPr marL="0" indent="0">
              <a:buNone/>
              <a:defRPr sz="7111"/>
            </a:lvl1pPr>
            <a:lvl2pPr marL="1015944" indent="0">
              <a:buNone/>
              <a:defRPr sz="6222"/>
            </a:lvl2pPr>
            <a:lvl3pPr marL="2031888" indent="0">
              <a:buNone/>
              <a:defRPr sz="5333"/>
            </a:lvl3pPr>
            <a:lvl4pPr marL="3047832" indent="0">
              <a:buNone/>
              <a:defRPr sz="4444"/>
            </a:lvl4pPr>
            <a:lvl5pPr marL="4063776" indent="0">
              <a:buNone/>
              <a:defRPr sz="4444"/>
            </a:lvl5pPr>
            <a:lvl6pPr marL="5079721" indent="0">
              <a:buNone/>
              <a:defRPr sz="4444"/>
            </a:lvl6pPr>
            <a:lvl7pPr marL="6095665" indent="0">
              <a:buNone/>
              <a:defRPr sz="4444"/>
            </a:lvl7pPr>
            <a:lvl8pPr marL="7111609" indent="0">
              <a:buNone/>
              <a:defRPr sz="4444"/>
            </a:lvl8pPr>
            <a:lvl9pPr marL="8127553" indent="0">
              <a:buNone/>
              <a:defRPr sz="4444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9002" y="3769996"/>
            <a:ext cx="8741433" cy="3484244"/>
          </a:xfrm>
        </p:spPr>
        <p:txBody>
          <a:bodyPr/>
          <a:lstStyle>
            <a:lvl1pPr marL="0" indent="0">
              <a:buNone/>
              <a:defRPr sz="3555"/>
            </a:lvl1pPr>
            <a:lvl2pPr marL="1015944" indent="0">
              <a:buNone/>
              <a:defRPr sz="3111"/>
            </a:lvl2pPr>
            <a:lvl3pPr marL="2031888" indent="0">
              <a:buNone/>
              <a:defRPr sz="2667"/>
            </a:lvl3pPr>
            <a:lvl4pPr marL="3047832" indent="0">
              <a:buNone/>
              <a:defRPr sz="2222"/>
            </a:lvl4pPr>
            <a:lvl5pPr marL="4063776" indent="0">
              <a:buNone/>
              <a:defRPr sz="2222"/>
            </a:lvl5pPr>
            <a:lvl6pPr marL="5079721" indent="0">
              <a:buNone/>
              <a:defRPr sz="2222"/>
            </a:lvl6pPr>
            <a:lvl7pPr marL="6095665" indent="0">
              <a:buNone/>
              <a:defRPr sz="2222"/>
            </a:lvl7pPr>
            <a:lvl8pPr marL="7111609" indent="0">
              <a:buNone/>
              <a:defRPr sz="2222"/>
            </a:lvl8pPr>
            <a:lvl9pPr marL="8127553" indent="0">
              <a:buNone/>
              <a:defRPr sz="2222"/>
            </a:lvl9pPr>
          </a:lstStyle>
          <a:p>
            <a:pPr lvl="0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65499E-E2BB-512F-B498-17EF4E3566D4}"/>
              </a:ext>
            </a:extLst>
          </p:cNvPr>
          <p:cNvSpPr/>
          <p:nvPr userDrawn="1"/>
        </p:nvSpPr>
        <p:spPr>
          <a:xfrm>
            <a:off x="16139160" y="1943100"/>
            <a:ext cx="1348740" cy="525780"/>
          </a:xfrm>
          <a:prstGeom prst="rect">
            <a:avLst/>
          </a:prstGeom>
          <a:solidFill>
            <a:srgbClr val="00B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373F4AC-1228-0C15-4326-845CAFC6C6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67350" y="9166083"/>
            <a:ext cx="5542061" cy="159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8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4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6308" y="2849564"/>
            <a:ext cx="17524631" cy="4754562"/>
          </a:xfrm>
        </p:spPr>
        <p:txBody>
          <a:bodyPr anchor="b"/>
          <a:lstStyle>
            <a:lvl1pPr>
              <a:defRPr sz="9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6308" y="7649106"/>
            <a:ext cx="17524631" cy="25003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7619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2pPr>
            <a:lvl3pPr marL="1523848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3pPr>
            <a:lvl4pPr marL="2285771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4pPr>
            <a:lvl5pPr marL="3047695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5pPr>
            <a:lvl6pPr marL="3809619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6pPr>
            <a:lvl7pPr marL="4571543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7pPr>
            <a:lvl8pPr marL="5333467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8pPr>
            <a:lvl9pPr marL="609539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69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96891" y="3042708"/>
            <a:ext cx="8635326" cy="72522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6196" y="3042708"/>
            <a:ext cx="8635326" cy="72522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0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7" y="608542"/>
            <a:ext cx="17524631" cy="22092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9538" y="2801938"/>
            <a:ext cx="8595640" cy="137318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924" indent="0">
              <a:buNone/>
              <a:defRPr sz="3333" b="1"/>
            </a:lvl2pPr>
            <a:lvl3pPr marL="1523848" indent="0">
              <a:buNone/>
              <a:defRPr sz="3000" b="1"/>
            </a:lvl3pPr>
            <a:lvl4pPr marL="2285771" indent="0">
              <a:buNone/>
              <a:defRPr sz="2666" b="1"/>
            </a:lvl4pPr>
            <a:lvl5pPr marL="3047695" indent="0">
              <a:buNone/>
              <a:defRPr sz="2666" b="1"/>
            </a:lvl5pPr>
            <a:lvl6pPr marL="3809619" indent="0">
              <a:buNone/>
              <a:defRPr sz="2666" b="1"/>
            </a:lvl6pPr>
            <a:lvl7pPr marL="4571543" indent="0">
              <a:buNone/>
              <a:defRPr sz="2666" b="1"/>
            </a:lvl7pPr>
            <a:lvl8pPr marL="5333467" indent="0">
              <a:buNone/>
              <a:defRPr sz="2666" b="1"/>
            </a:lvl8pPr>
            <a:lvl9pPr marL="6095390" indent="0">
              <a:buNone/>
              <a:defRPr sz="26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9538" y="4175125"/>
            <a:ext cx="8595640" cy="61409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86197" y="2801938"/>
            <a:ext cx="8637972" cy="137318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924" indent="0">
              <a:buNone/>
              <a:defRPr sz="3333" b="1"/>
            </a:lvl2pPr>
            <a:lvl3pPr marL="1523848" indent="0">
              <a:buNone/>
              <a:defRPr sz="3000" b="1"/>
            </a:lvl3pPr>
            <a:lvl4pPr marL="2285771" indent="0">
              <a:buNone/>
              <a:defRPr sz="2666" b="1"/>
            </a:lvl4pPr>
            <a:lvl5pPr marL="3047695" indent="0">
              <a:buNone/>
              <a:defRPr sz="2666" b="1"/>
            </a:lvl5pPr>
            <a:lvl6pPr marL="3809619" indent="0">
              <a:buNone/>
              <a:defRPr sz="2666" b="1"/>
            </a:lvl6pPr>
            <a:lvl7pPr marL="4571543" indent="0">
              <a:buNone/>
              <a:defRPr sz="2666" b="1"/>
            </a:lvl7pPr>
            <a:lvl8pPr marL="5333467" indent="0">
              <a:buNone/>
              <a:defRPr sz="2666" b="1"/>
            </a:lvl8pPr>
            <a:lvl9pPr marL="6095390" indent="0">
              <a:buNone/>
              <a:defRPr sz="26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86197" y="4175125"/>
            <a:ext cx="8637972" cy="61409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284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2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8" y="762000"/>
            <a:ext cx="6553216" cy="2667000"/>
          </a:xfrm>
        </p:spPr>
        <p:txBody>
          <a:bodyPr anchor="b"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7972" y="1645709"/>
            <a:ext cx="10286197" cy="8122708"/>
          </a:xfrm>
        </p:spPr>
        <p:txBody>
          <a:bodyPr/>
          <a:lstStyle>
            <a:lvl1pPr>
              <a:defRPr sz="5333"/>
            </a:lvl1pPr>
            <a:lvl2pPr>
              <a:defRPr sz="4666"/>
            </a:lvl2pPr>
            <a:lvl3pPr>
              <a:defRPr sz="4000"/>
            </a:lvl3pPr>
            <a:lvl4pPr>
              <a:defRPr sz="3333"/>
            </a:lvl4pPr>
            <a:lvl5pPr>
              <a:defRPr sz="3333"/>
            </a:lvl5pPr>
            <a:lvl6pPr>
              <a:defRPr sz="3333"/>
            </a:lvl6pPr>
            <a:lvl7pPr>
              <a:defRPr sz="3333"/>
            </a:lvl7pPr>
            <a:lvl8pPr>
              <a:defRPr sz="3333"/>
            </a:lvl8pPr>
            <a:lvl9pPr>
              <a:defRPr sz="3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9538" y="3429000"/>
            <a:ext cx="6553216" cy="6352647"/>
          </a:xfrm>
        </p:spPr>
        <p:txBody>
          <a:bodyPr/>
          <a:lstStyle>
            <a:lvl1pPr marL="0" indent="0">
              <a:buNone/>
              <a:defRPr sz="2666"/>
            </a:lvl1pPr>
            <a:lvl2pPr marL="761924" indent="0">
              <a:buNone/>
              <a:defRPr sz="2333"/>
            </a:lvl2pPr>
            <a:lvl3pPr marL="1523848" indent="0">
              <a:buNone/>
              <a:defRPr sz="2000"/>
            </a:lvl3pPr>
            <a:lvl4pPr marL="2285771" indent="0">
              <a:buNone/>
              <a:defRPr sz="1667"/>
            </a:lvl4pPr>
            <a:lvl5pPr marL="3047695" indent="0">
              <a:buNone/>
              <a:defRPr sz="1667"/>
            </a:lvl5pPr>
            <a:lvl6pPr marL="3809619" indent="0">
              <a:buNone/>
              <a:defRPr sz="1667"/>
            </a:lvl6pPr>
            <a:lvl7pPr marL="4571543" indent="0">
              <a:buNone/>
              <a:defRPr sz="1667"/>
            </a:lvl7pPr>
            <a:lvl8pPr marL="5333467" indent="0">
              <a:buNone/>
              <a:defRPr sz="1667"/>
            </a:lvl8pPr>
            <a:lvl9pPr marL="6095390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6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8" y="762000"/>
            <a:ext cx="6553216" cy="2667000"/>
          </a:xfrm>
        </p:spPr>
        <p:txBody>
          <a:bodyPr anchor="b"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37972" y="1645709"/>
            <a:ext cx="10286197" cy="8122708"/>
          </a:xfrm>
        </p:spPr>
        <p:txBody>
          <a:bodyPr anchor="t"/>
          <a:lstStyle>
            <a:lvl1pPr marL="0" indent="0">
              <a:buNone/>
              <a:defRPr sz="5333"/>
            </a:lvl1pPr>
            <a:lvl2pPr marL="761924" indent="0">
              <a:buNone/>
              <a:defRPr sz="4666"/>
            </a:lvl2pPr>
            <a:lvl3pPr marL="1523848" indent="0">
              <a:buNone/>
              <a:defRPr sz="4000"/>
            </a:lvl3pPr>
            <a:lvl4pPr marL="2285771" indent="0">
              <a:buNone/>
              <a:defRPr sz="3333"/>
            </a:lvl4pPr>
            <a:lvl5pPr marL="3047695" indent="0">
              <a:buNone/>
              <a:defRPr sz="3333"/>
            </a:lvl5pPr>
            <a:lvl6pPr marL="3809619" indent="0">
              <a:buNone/>
              <a:defRPr sz="3333"/>
            </a:lvl6pPr>
            <a:lvl7pPr marL="4571543" indent="0">
              <a:buNone/>
              <a:defRPr sz="3333"/>
            </a:lvl7pPr>
            <a:lvl8pPr marL="5333467" indent="0">
              <a:buNone/>
              <a:defRPr sz="3333"/>
            </a:lvl8pPr>
            <a:lvl9pPr marL="6095390" indent="0">
              <a:buNone/>
              <a:defRPr sz="3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9538" y="3429000"/>
            <a:ext cx="6553216" cy="6352647"/>
          </a:xfrm>
        </p:spPr>
        <p:txBody>
          <a:bodyPr/>
          <a:lstStyle>
            <a:lvl1pPr marL="0" indent="0">
              <a:buNone/>
              <a:defRPr sz="2666"/>
            </a:lvl1pPr>
            <a:lvl2pPr marL="761924" indent="0">
              <a:buNone/>
              <a:defRPr sz="2333"/>
            </a:lvl2pPr>
            <a:lvl3pPr marL="1523848" indent="0">
              <a:buNone/>
              <a:defRPr sz="2000"/>
            </a:lvl3pPr>
            <a:lvl4pPr marL="2285771" indent="0">
              <a:buNone/>
              <a:defRPr sz="1667"/>
            </a:lvl4pPr>
            <a:lvl5pPr marL="3047695" indent="0">
              <a:buNone/>
              <a:defRPr sz="1667"/>
            </a:lvl5pPr>
            <a:lvl6pPr marL="3809619" indent="0">
              <a:buNone/>
              <a:defRPr sz="1667"/>
            </a:lvl6pPr>
            <a:lvl7pPr marL="4571543" indent="0">
              <a:buNone/>
              <a:defRPr sz="1667"/>
            </a:lvl7pPr>
            <a:lvl8pPr marL="5333467" indent="0">
              <a:buNone/>
              <a:defRPr sz="1667"/>
            </a:lvl8pPr>
            <a:lvl9pPr marL="6095390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9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6891" y="608542"/>
            <a:ext cx="17524631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6891" y="3042708"/>
            <a:ext cx="17524631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6891" y="10593917"/>
            <a:ext cx="4571643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30475" y="10593917"/>
            <a:ext cx="685746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349879" y="10593917"/>
            <a:ext cx="4571643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6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l" defTabSz="1523848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62" indent="-380962" algn="l" defTabSz="1523848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6" kern="1200">
          <a:solidFill>
            <a:schemeClr val="tx1"/>
          </a:solidFill>
          <a:latin typeface="+mn-lt"/>
          <a:ea typeface="+mn-ea"/>
          <a:cs typeface="+mn-cs"/>
        </a:defRPr>
      </a:lvl1pPr>
      <a:lvl2pPr marL="1142886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4810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6733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8657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0581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2505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429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6352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924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771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695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9619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1543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3467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539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04944" y="3374570"/>
            <a:ext cx="5223712" cy="7771845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60030" y="3374570"/>
            <a:ext cx="10515600" cy="4680859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BAB3"/>
                </a:solidFill>
              </a:rPr>
              <a:t>JANE DOE</a:t>
            </a:r>
            <a:br>
              <a:rPr lang="en-US" sz="8001" b="1" dirty="0">
                <a:solidFill>
                  <a:srgbClr val="00BAB3"/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5333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pPr>
              <a:lnSpc>
                <a:spcPct val="125000"/>
              </a:lnSpc>
            </a:pPr>
            <a:r>
              <a:rPr lang="en-US" sz="3200" i="1" dirty="0">
                <a:solidFill>
                  <a:srgbClr val="4D4D4F"/>
                </a:solidFill>
                <a:latin typeface="+mj-lt"/>
              </a:rPr>
              <a:t>“</a:t>
            </a:r>
            <a:r>
              <a:rPr lang="en-US" sz="3200" i="1" dirty="0">
                <a:latin typeface="+mj-lt"/>
              </a:rPr>
              <a:t>Add a quote here.</a:t>
            </a:r>
            <a:r>
              <a:rPr lang="en-US" sz="3200" i="1" dirty="0">
                <a:solidFill>
                  <a:srgbClr val="4D4D4F"/>
                </a:solidFill>
                <a:latin typeface="+mj-lt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Claudia Richards</cp:lastModifiedBy>
  <cp:revision>19</cp:revision>
  <dcterms:created xsi:type="dcterms:W3CDTF">2022-07-19T14:49:35Z</dcterms:created>
  <dcterms:modified xsi:type="dcterms:W3CDTF">2023-08-04T15:18:55Z</dcterms:modified>
</cp:coreProperties>
</file>