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3" r:id="rId1"/>
  </p:sldMasterIdLst>
  <p:sldIdLst>
    <p:sldId id="256" r:id="rId2"/>
  </p:sldIdLst>
  <p:sldSz cx="15243175" cy="8001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AB3"/>
    <a:srgbClr val="4D4D4F"/>
    <a:srgbClr val="008B86"/>
    <a:srgbClr val="3D3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710"/>
  </p:normalViewPr>
  <p:slideViewPr>
    <p:cSldViewPr snapToGrid="0" snapToObjects="1">
      <p:cViewPr varScale="1">
        <p:scale>
          <a:sx n="55" d="100"/>
          <a:sy n="55" d="100"/>
        </p:scale>
        <p:origin x="94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9424"/>
            <a:ext cx="11432381" cy="2785533"/>
          </a:xfrm>
        </p:spPr>
        <p:txBody>
          <a:bodyPr anchor="b"/>
          <a:lstStyle>
            <a:lvl1pPr algn="ctr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202378"/>
            <a:ext cx="11432381" cy="1931722"/>
          </a:xfrm>
        </p:spPr>
        <p:txBody>
          <a:bodyPr/>
          <a:lstStyle>
            <a:lvl1pPr marL="0" indent="0" algn="ctr">
              <a:buNone/>
              <a:defRPr sz="2800"/>
            </a:lvl1pPr>
            <a:lvl2pPr marL="533415" indent="0" algn="ctr">
              <a:buNone/>
              <a:defRPr sz="2333"/>
            </a:lvl2pPr>
            <a:lvl3pPr marL="1066830" indent="0" algn="ctr">
              <a:buNone/>
              <a:defRPr sz="2100"/>
            </a:lvl3pPr>
            <a:lvl4pPr marL="1600246" indent="0" algn="ctr">
              <a:buNone/>
              <a:defRPr sz="1867"/>
            </a:lvl4pPr>
            <a:lvl5pPr marL="2133661" indent="0" algn="ctr">
              <a:buNone/>
              <a:defRPr sz="1867"/>
            </a:lvl5pPr>
            <a:lvl6pPr marL="2667076" indent="0" algn="ctr">
              <a:buNone/>
              <a:defRPr sz="1867"/>
            </a:lvl6pPr>
            <a:lvl7pPr marL="3200491" indent="0" algn="ctr">
              <a:buNone/>
              <a:defRPr sz="1867"/>
            </a:lvl7pPr>
            <a:lvl8pPr marL="3733907" indent="0" algn="ctr">
              <a:buNone/>
              <a:defRPr sz="1867"/>
            </a:lvl8pPr>
            <a:lvl9pPr marL="4267322" indent="0" algn="ctr">
              <a:buNone/>
              <a:defRPr sz="18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92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84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5979"/>
            <a:ext cx="3286810" cy="67804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5979"/>
            <a:ext cx="9669889" cy="67804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694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24DD05-3006-77FC-989A-C34966D51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366" y="625"/>
            <a:ext cx="15238809" cy="8000374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21588" y="2638998"/>
            <a:ext cx="7089683" cy="2677282"/>
          </a:xfrm>
        </p:spPr>
        <p:txBody>
          <a:bodyPr anchor="t"/>
          <a:lstStyle>
            <a:lvl1pPr marL="0" indent="0">
              <a:buNone/>
              <a:defRPr sz="7111"/>
            </a:lvl1pPr>
            <a:lvl2pPr marL="1015944" indent="0">
              <a:buNone/>
              <a:defRPr sz="6222"/>
            </a:lvl2pPr>
            <a:lvl3pPr marL="2031888" indent="0">
              <a:buNone/>
              <a:defRPr sz="5333"/>
            </a:lvl3pPr>
            <a:lvl4pPr marL="3047832" indent="0">
              <a:buNone/>
              <a:defRPr sz="4444"/>
            </a:lvl4pPr>
            <a:lvl5pPr marL="4063776" indent="0">
              <a:buNone/>
              <a:defRPr sz="4444"/>
            </a:lvl5pPr>
            <a:lvl6pPr marL="5079721" indent="0">
              <a:buNone/>
              <a:defRPr sz="4444"/>
            </a:lvl6pPr>
            <a:lvl7pPr marL="6095665" indent="0">
              <a:buNone/>
              <a:defRPr sz="4444"/>
            </a:lvl7pPr>
            <a:lvl8pPr marL="7111609" indent="0">
              <a:buNone/>
              <a:defRPr sz="4444"/>
            </a:lvl8pPr>
            <a:lvl9pPr marL="8127553" indent="0">
              <a:buNone/>
              <a:defRPr sz="4444"/>
            </a:lvl9pPr>
          </a:lstStyle>
          <a:p>
            <a:endParaRPr lang="en-US" dirty="0"/>
          </a:p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904" y="2638997"/>
            <a:ext cx="6557953" cy="5049075"/>
          </a:xfrm>
        </p:spPr>
        <p:txBody>
          <a:bodyPr/>
          <a:lstStyle>
            <a:lvl1pPr marL="0" indent="0">
              <a:buNone/>
              <a:defRPr sz="3555"/>
            </a:lvl1pPr>
            <a:lvl2pPr marL="1015944" indent="0">
              <a:buNone/>
              <a:defRPr sz="3111"/>
            </a:lvl2pPr>
            <a:lvl3pPr marL="2031888" indent="0">
              <a:buNone/>
              <a:defRPr sz="2667"/>
            </a:lvl3pPr>
            <a:lvl4pPr marL="3047832" indent="0">
              <a:buNone/>
              <a:defRPr sz="2222"/>
            </a:lvl4pPr>
            <a:lvl5pPr marL="4063776" indent="0">
              <a:buNone/>
              <a:defRPr sz="2222"/>
            </a:lvl5pPr>
            <a:lvl6pPr marL="5079721" indent="0">
              <a:buNone/>
              <a:defRPr sz="2222"/>
            </a:lvl6pPr>
            <a:lvl7pPr marL="6095665" indent="0">
              <a:buNone/>
              <a:defRPr sz="2222"/>
            </a:lvl7pPr>
            <a:lvl8pPr marL="7111609" indent="0">
              <a:buNone/>
              <a:defRPr sz="2222"/>
            </a:lvl8pPr>
            <a:lvl9pPr marL="8127553" indent="0">
              <a:buNone/>
              <a:defRPr sz="2222"/>
            </a:lvl9pPr>
          </a:lstStyle>
          <a:p>
            <a:pPr lvl="0"/>
            <a:endParaRPr lang="en-US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5CFD4762-A06F-82D5-8B96-226164B655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951" y="6579144"/>
            <a:ext cx="3322320" cy="95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92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96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94695"/>
            <a:ext cx="13147238" cy="3328193"/>
          </a:xfrm>
        </p:spPr>
        <p:txBody>
          <a:bodyPr anchor="b"/>
          <a:lstStyle>
            <a:lvl1pPr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54374"/>
            <a:ext cx="13147238" cy="1750218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533415" indent="0">
              <a:buNone/>
              <a:defRPr sz="2333">
                <a:solidFill>
                  <a:schemeClr val="tx1">
                    <a:tint val="75000"/>
                  </a:schemeClr>
                </a:solidFill>
              </a:defRPr>
            </a:lvl2pPr>
            <a:lvl3pPr marL="1066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60024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13366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266707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20049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373390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267322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75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9896"/>
            <a:ext cx="6478349" cy="50765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9896"/>
            <a:ext cx="6478349" cy="50765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59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5980"/>
            <a:ext cx="13147238" cy="15464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61357"/>
            <a:ext cx="6448577" cy="96123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3415" indent="0">
              <a:buNone/>
              <a:defRPr sz="2333" b="1"/>
            </a:lvl2pPr>
            <a:lvl3pPr marL="1066830" indent="0">
              <a:buNone/>
              <a:defRPr sz="2100" b="1"/>
            </a:lvl3pPr>
            <a:lvl4pPr marL="1600246" indent="0">
              <a:buNone/>
              <a:defRPr sz="1867" b="1"/>
            </a:lvl4pPr>
            <a:lvl5pPr marL="2133661" indent="0">
              <a:buNone/>
              <a:defRPr sz="1867" b="1"/>
            </a:lvl5pPr>
            <a:lvl6pPr marL="2667076" indent="0">
              <a:buNone/>
              <a:defRPr sz="1867" b="1"/>
            </a:lvl6pPr>
            <a:lvl7pPr marL="3200491" indent="0">
              <a:buNone/>
              <a:defRPr sz="1867" b="1"/>
            </a:lvl7pPr>
            <a:lvl8pPr marL="3733907" indent="0">
              <a:buNone/>
              <a:defRPr sz="1867" b="1"/>
            </a:lvl8pPr>
            <a:lvl9pPr marL="4267322" indent="0">
              <a:buNone/>
              <a:defRPr sz="18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22588"/>
            <a:ext cx="6448577" cy="42986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61357"/>
            <a:ext cx="6480335" cy="96123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3415" indent="0">
              <a:buNone/>
              <a:defRPr sz="2333" b="1"/>
            </a:lvl2pPr>
            <a:lvl3pPr marL="1066830" indent="0">
              <a:buNone/>
              <a:defRPr sz="2100" b="1"/>
            </a:lvl3pPr>
            <a:lvl4pPr marL="1600246" indent="0">
              <a:buNone/>
              <a:defRPr sz="1867" b="1"/>
            </a:lvl4pPr>
            <a:lvl5pPr marL="2133661" indent="0">
              <a:buNone/>
              <a:defRPr sz="1867" b="1"/>
            </a:lvl5pPr>
            <a:lvl6pPr marL="2667076" indent="0">
              <a:buNone/>
              <a:defRPr sz="1867" b="1"/>
            </a:lvl6pPr>
            <a:lvl7pPr marL="3200491" indent="0">
              <a:buNone/>
              <a:defRPr sz="1867" b="1"/>
            </a:lvl7pPr>
            <a:lvl8pPr marL="3733907" indent="0">
              <a:buNone/>
              <a:defRPr sz="1867" b="1"/>
            </a:lvl8pPr>
            <a:lvl9pPr marL="4267322" indent="0">
              <a:buNone/>
              <a:defRPr sz="18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22588"/>
            <a:ext cx="6480335" cy="42986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6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97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9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3400"/>
            <a:ext cx="4916320" cy="1866900"/>
          </a:xfrm>
        </p:spPr>
        <p:txBody>
          <a:bodyPr anchor="b"/>
          <a:lstStyle>
            <a:lvl1pPr>
              <a:defRPr sz="37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51996"/>
            <a:ext cx="7716857" cy="5685896"/>
          </a:xfrm>
        </p:spPr>
        <p:txBody>
          <a:bodyPr/>
          <a:lstStyle>
            <a:lvl1pPr>
              <a:defRPr sz="3733"/>
            </a:lvl1pPr>
            <a:lvl2pPr>
              <a:defRPr sz="3267"/>
            </a:lvl2pPr>
            <a:lvl3pPr>
              <a:defRPr sz="2800"/>
            </a:lvl3pPr>
            <a:lvl4pPr>
              <a:defRPr sz="2333"/>
            </a:lvl4pPr>
            <a:lvl5pPr>
              <a:defRPr sz="2333"/>
            </a:lvl5pPr>
            <a:lvl6pPr>
              <a:defRPr sz="2333"/>
            </a:lvl6pPr>
            <a:lvl7pPr>
              <a:defRPr sz="2333"/>
            </a:lvl7pPr>
            <a:lvl8pPr>
              <a:defRPr sz="2333"/>
            </a:lvl8pPr>
            <a:lvl9pPr>
              <a:defRPr sz="2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400300"/>
            <a:ext cx="4916320" cy="4446853"/>
          </a:xfrm>
        </p:spPr>
        <p:txBody>
          <a:bodyPr/>
          <a:lstStyle>
            <a:lvl1pPr marL="0" indent="0">
              <a:buNone/>
              <a:defRPr sz="1867"/>
            </a:lvl1pPr>
            <a:lvl2pPr marL="533415" indent="0">
              <a:buNone/>
              <a:defRPr sz="1633"/>
            </a:lvl2pPr>
            <a:lvl3pPr marL="1066830" indent="0">
              <a:buNone/>
              <a:defRPr sz="1400"/>
            </a:lvl3pPr>
            <a:lvl4pPr marL="1600246" indent="0">
              <a:buNone/>
              <a:defRPr sz="1167"/>
            </a:lvl4pPr>
            <a:lvl5pPr marL="2133661" indent="0">
              <a:buNone/>
              <a:defRPr sz="1167"/>
            </a:lvl5pPr>
            <a:lvl6pPr marL="2667076" indent="0">
              <a:buNone/>
              <a:defRPr sz="1167"/>
            </a:lvl6pPr>
            <a:lvl7pPr marL="3200491" indent="0">
              <a:buNone/>
              <a:defRPr sz="1167"/>
            </a:lvl7pPr>
            <a:lvl8pPr marL="3733907" indent="0">
              <a:buNone/>
              <a:defRPr sz="1167"/>
            </a:lvl8pPr>
            <a:lvl9pPr marL="4267322" indent="0">
              <a:buNone/>
              <a:defRPr sz="1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77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3400"/>
            <a:ext cx="4916320" cy="1866900"/>
          </a:xfrm>
        </p:spPr>
        <p:txBody>
          <a:bodyPr anchor="b"/>
          <a:lstStyle>
            <a:lvl1pPr>
              <a:defRPr sz="37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51996"/>
            <a:ext cx="7716857" cy="5685896"/>
          </a:xfrm>
        </p:spPr>
        <p:txBody>
          <a:bodyPr anchor="t"/>
          <a:lstStyle>
            <a:lvl1pPr marL="0" indent="0">
              <a:buNone/>
              <a:defRPr sz="3733"/>
            </a:lvl1pPr>
            <a:lvl2pPr marL="533415" indent="0">
              <a:buNone/>
              <a:defRPr sz="3267"/>
            </a:lvl2pPr>
            <a:lvl3pPr marL="1066830" indent="0">
              <a:buNone/>
              <a:defRPr sz="2800"/>
            </a:lvl3pPr>
            <a:lvl4pPr marL="1600246" indent="0">
              <a:buNone/>
              <a:defRPr sz="2333"/>
            </a:lvl4pPr>
            <a:lvl5pPr marL="2133661" indent="0">
              <a:buNone/>
              <a:defRPr sz="2333"/>
            </a:lvl5pPr>
            <a:lvl6pPr marL="2667076" indent="0">
              <a:buNone/>
              <a:defRPr sz="2333"/>
            </a:lvl6pPr>
            <a:lvl7pPr marL="3200491" indent="0">
              <a:buNone/>
              <a:defRPr sz="2333"/>
            </a:lvl7pPr>
            <a:lvl8pPr marL="3733907" indent="0">
              <a:buNone/>
              <a:defRPr sz="2333"/>
            </a:lvl8pPr>
            <a:lvl9pPr marL="4267322" indent="0">
              <a:buNone/>
              <a:defRPr sz="2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400300"/>
            <a:ext cx="4916320" cy="4446853"/>
          </a:xfrm>
        </p:spPr>
        <p:txBody>
          <a:bodyPr/>
          <a:lstStyle>
            <a:lvl1pPr marL="0" indent="0">
              <a:buNone/>
              <a:defRPr sz="1867"/>
            </a:lvl1pPr>
            <a:lvl2pPr marL="533415" indent="0">
              <a:buNone/>
              <a:defRPr sz="1633"/>
            </a:lvl2pPr>
            <a:lvl3pPr marL="1066830" indent="0">
              <a:buNone/>
              <a:defRPr sz="1400"/>
            </a:lvl3pPr>
            <a:lvl4pPr marL="1600246" indent="0">
              <a:buNone/>
              <a:defRPr sz="1167"/>
            </a:lvl4pPr>
            <a:lvl5pPr marL="2133661" indent="0">
              <a:buNone/>
              <a:defRPr sz="1167"/>
            </a:lvl5pPr>
            <a:lvl6pPr marL="2667076" indent="0">
              <a:buNone/>
              <a:defRPr sz="1167"/>
            </a:lvl6pPr>
            <a:lvl7pPr marL="3200491" indent="0">
              <a:buNone/>
              <a:defRPr sz="1167"/>
            </a:lvl7pPr>
            <a:lvl8pPr marL="3733907" indent="0">
              <a:buNone/>
              <a:defRPr sz="1167"/>
            </a:lvl8pPr>
            <a:lvl9pPr marL="4267322" indent="0">
              <a:buNone/>
              <a:defRPr sz="1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96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5980"/>
            <a:ext cx="13147238" cy="1546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9896"/>
            <a:ext cx="13147238" cy="5076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415742"/>
            <a:ext cx="3429714" cy="425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3915-7237-CC44-BD23-2623B4768B9C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415742"/>
            <a:ext cx="5144572" cy="425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415742"/>
            <a:ext cx="3429714" cy="425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l" defTabSz="1066830" rtl="0" eaLnBrk="1" latinLnBrk="0" hangingPunct="1">
        <a:lnSpc>
          <a:spcPct val="90000"/>
        </a:lnSpc>
        <a:spcBef>
          <a:spcPct val="0"/>
        </a:spcBef>
        <a:buNone/>
        <a:defRPr sz="51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8" indent="-266708" algn="l" defTabSz="1066830" rtl="0" eaLnBrk="1" latinLnBrk="0" hangingPunct="1">
        <a:lnSpc>
          <a:spcPct val="90000"/>
        </a:lnSpc>
        <a:spcBef>
          <a:spcPts val="1167"/>
        </a:spcBef>
        <a:buFont typeface="Arial" panose="020B0604020202020204" pitchFamily="34" charset="0"/>
        <a:buChar char="•"/>
        <a:defRPr sz="3267" kern="1200">
          <a:solidFill>
            <a:schemeClr val="tx1"/>
          </a:solidFill>
          <a:latin typeface="+mn-lt"/>
          <a:ea typeface="+mn-ea"/>
          <a:cs typeface="+mn-cs"/>
        </a:defRPr>
      </a:lvl1pPr>
      <a:lvl2pPr marL="800123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33538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866953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400369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933784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467199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614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534030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15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830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6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3661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7076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91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907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7322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574D25-E9D3-CE28-44D0-B10C60113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1137" y="2289842"/>
            <a:ext cx="4137670" cy="5332719"/>
          </a:xfrm>
        </p:spPr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05452-52B9-2248-C70A-58C2C6F9F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08004" y="2289842"/>
            <a:ext cx="4885900" cy="5332719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00BAB3"/>
                </a:solidFill>
              </a:rPr>
              <a:t>JANE DOE</a:t>
            </a:r>
            <a:br>
              <a:rPr lang="en-US" sz="8001" b="1" dirty="0">
                <a:solidFill>
                  <a:srgbClr val="00BAB3"/>
                </a:solidFill>
              </a:rPr>
            </a:b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Position/Title</a:t>
            </a:r>
            <a:br>
              <a:rPr lang="en-US" sz="5333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Company</a:t>
            </a:r>
          </a:p>
          <a:p>
            <a:pPr>
              <a:lnSpc>
                <a:spcPct val="125000"/>
              </a:lnSpc>
            </a:pPr>
            <a:r>
              <a:rPr lang="en-US" sz="2400" i="1" dirty="0">
                <a:solidFill>
                  <a:srgbClr val="4D4D4F"/>
                </a:solidFill>
              </a:rPr>
              <a:t>“</a:t>
            </a:r>
            <a:r>
              <a:rPr lang="en-US" sz="2400" i="1" dirty="0"/>
              <a:t>Add a quote here.</a:t>
            </a:r>
            <a:r>
              <a:rPr lang="en-US" sz="2400" i="1" dirty="0">
                <a:solidFill>
                  <a:srgbClr val="4D4D4F"/>
                </a:solidFill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2FE4CB-87DE-A9A8-5484-1B5370B9732B}"/>
              </a:ext>
            </a:extLst>
          </p:cNvPr>
          <p:cNvSpPr txBox="1"/>
          <p:nvPr/>
        </p:nvSpPr>
        <p:spPr>
          <a:xfrm>
            <a:off x="11786088" y="2289842"/>
            <a:ext cx="25981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2023</a:t>
            </a:r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77AE48-68C5-F1A5-23A3-6914F6B00F55}"/>
              </a:ext>
            </a:extLst>
          </p:cNvPr>
          <p:cNvSpPr/>
          <p:nvPr/>
        </p:nvSpPr>
        <p:spPr>
          <a:xfrm>
            <a:off x="11992707" y="1033009"/>
            <a:ext cx="826477" cy="584775"/>
          </a:xfrm>
          <a:prstGeom prst="rect">
            <a:avLst/>
          </a:prstGeom>
          <a:solidFill>
            <a:srgbClr val="00B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235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</TotalTime>
  <Words>16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Alfaro</dc:creator>
  <cp:lastModifiedBy>Claudia Richards</cp:lastModifiedBy>
  <cp:revision>21</cp:revision>
  <dcterms:created xsi:type="dcterms:W3CDTF">2022-07-19T14:49:35Z</dcterms:created>
  <dcterms:modified xsi:type="dcterms:W3CDTF">2023-08-04T15:08:17Z</dcterms:modified>
</cp:coreProperties>
</file>