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5" d="100"/>
          <a:sy n="135" d="100"/>
        </p:scale>
        <p:origin x="92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861900" y="4490125"/>
            <a:ext cx="10983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Add</a:t>
            </a:r>
            <a:endParaRPr sz="1000"/>
          </a:p>
          <a:p>
            <a:pPr marL="457200" lvl="0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Add</a:t>
            </a:r>
            <a:endParaRPr sz="1000"/>
          </a:p>
        </p:txBody>
      </p:sp>
      <p:sp>
        <p:nvSpPr>
          <p:cNvPr id="56" name="Google Shape;56;p13"/>
          <p:cNvSpPr txBox="1"/>
          <p:nvPr/>
        </p:nvSpPr>
        <p:spPr>
          <a:xfrm>
            <a:off x="1737175" y="3766750"/>
            <a:ext cx="10983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 sz="1100"/>
              <a:t>Add</a:t>
            </a:r>
            <a:endParaRPr sz="1100"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 sz="1100"/>
              <a:t>Add</a:t>
            </a:r>
            <a:endParaRPr sz="1100"/>
          </a:p>
        </p:txBody>
      </p:sp>
      <p:sp>
        <p:nvSpPr>
          <p:cNvPr id="57" name="Google Shape;57;p13"/>
          <p:cNvSpPr txBox="1"/>
          <p:nvPr/>
        </p:nvSpPr>
        <p:spPr>
          <a:xfrm>
            <a:off x="2724275" y="3376975"/>
            <a:ext cx="10983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 sz="1100"/>
              <a:t>Add</a:t>
            </a:r>
            <a:endParaRPr sz="1100"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 sz="1100"/>
              <a:t>Add</a:t>
            </a:r>
            <a:endParaRPr sz="1100"/>
          </a:p>
        </p:txBody>
      </p:sp>
      <p:sp>
        <p:nvSpPr>
          <p:cNvPr id="58" name="Google Shape;58;p13"/>
          <p:cNvSpPr txBox="1"/>
          <p:nvPr/>
        </p:nvSpPr>
        <p:spPr>
          <a:xfrm>
            <a:off x="3822575" y="2989700"/>
            <a:ext cx="10983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Add</a:t>
            </a:r>
            <a:endParaRPr sz="1000"/>
          </a:p>
          <a:p>
            <a:pPr marL="457200" lvl="0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Add</a:t>
            </a:r>
            <a:endParaRPr sz="1000"/>
          </a:p>
        </p:txBody>
      </p:sp>
      <p:sp>
        <p:nvSpPr>
          <p:cNvPr id="59" name="Google Shape;59;p13"/>
          <p:cNvSpPr txBox="1"/>
          <p:nvPr/>
        </p:nvSpPr>
        <p:spPr>
          <a:xfrm>
            <a:off x="5101000" y="2884375"/>
            <a:ext cx="10983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Add</a:t>
            </a:r>
            <a:endParaRPr sz="1000"/>
          </a:p>
          <a:p>
            <a:pPr marL="457200" lvl="0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Add</a:t>
            </a:r>
            <a:endParaRPr sz="1000"/>
          </a:p>
        </p:txBody>
      </p:sp>
      <p:sp>
        <p:nvSpPr>
          <p:cNvPr id="60" name="Google Shape;60;p13"/>
          <p:cNvSpPr txBox="1"/>
          <p:nvPr/>
        </p:nvSpPr>
        <p:spPr>
          <a:xfrm>
            <a:off x="6309900" y="3106275"/>
            <a:ext cx="10983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Add</a:t>
            </a:r>
            <a:endParaRPr sz="1000"/>
          </a:p>
          <a:p>
            <a:pPr marL="457200" lvl="0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Add</a:t>
            </a:r>
            <a:endParaRPr sz="1000"/>
          </a:p>
        </p:txBody>
      </p:sp>
      <p:sp>
        <p:nvSpPr>
          <p:cNvPr id="61" name="Google Shape;61;p13"/>
          <p:cNvSpPr txBox="1"/>
          <p:nvPr/>
        </p:nvSpPr>
        <p:spPr>
          <a:xfrm>
            <a:off x="7671725" y="673000"/>
            <a:ext cx="10983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b="1">
                <a:solidFill>
                  <a:schemeClr val="lt1"/>
                </a:solidFill>
              </a:rPr>
              <a:t>ADD # OF JOBS TO BE FILLED HERE</a:t>
            </a:r>
            <a:endParaRPr sz="1300" b="1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On-screen Show (16:9)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Gregory Zick</dc:creator>
  <cp:lastModifiedBy>Gregory Zick</cp:lastModifiedBy>
  <cp:revision>1</cp:revision>
  <dcterms:modified xsi:type="dcterms:W3CDTF">2022-05-23T16:45:03Z</dcterms:modified>
</cp:coreProperties>
</file>