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5" r:id="rId7"/>
    <p:sldId id="263" r:id="rId8"/>
    <p:sldId id="264" r:id="rId9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7072"/>
          </a:xfrm>
          <a:prstGeom prst="rect">
            <a:avLst/>
          </a:prstGeom>
        </p:spPr>
        <p:txBody>
          <a:bodyPr vert="horz" lIns="93496" tIns="46748" rIns="93496" bIns="467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1"/>
            <a:ext cx="3056414" cy="467072"/>
          </a:xfrm>
          <a:prstGeom prst="rect">
            <a:avLst/>
          </a:prstGeom>
        </p:spPr>
        <p:txBody>
          <a:bodyPr vert="horz" lIns="93496" tIns="46748" rIns="93496" bIns="46748" rtlCol="0"/>
          <a:lstStyle>
            <a:lvl1pPr algn="r">
              <a:defRPr sz="1200"/>
            </a:lvl1pPr>
          </a:lstStyle>
          <a:p>
            <a:fld id="{DAD4FCA0-C766-4010-BC02-264E4C81E3C9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56414" cy="467071"/>
          </a:xfrm>
          <a:prstGeom prst="rect">
            <a:avLst/>
          </a:prstGeom>
        </p:spPr>
        <p:txBody>
          <a:bodyPr vert="horz" lIns="93496" tIns="46748" rIns="93496" bIns="467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1"/>
            <a:ext cx="3056414" cy="467071"/>
          </a:xfrm>
          <a:prstGeom prst="rect">
            <a:avLst/>
          </a:prstGeom>
        </p:spPr>
        <p:txBody>
          <a:bodyPr vert="horz" lIns="93496" tIns="46748" rIns="93496" bIns="46748" rtlCol="0" anchor="b"/>
          <a:lstStyle>
            <a:lvl1pPr algn="r">
              <a:defRPr sz="1200"/>
            </a:lvl1pPr>
          </a:lstStyle>
          <a:p>
            <a:fld id="{CB309C1E-38DB-493B-817D-02D7687D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70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5938" cy="466725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1"/>
            <a:ext cx="3055937" cy="466725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43358DD7-4394-4252-BFF1-4846A5665DB9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20" rIns="91439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1" y="4479925"/>
            <a:ext cx="5643563" cy="3665538"/>
          </a:xfrm>
          <a:prstGeom prst="rect">
            <a:avLst/>
          </a:prstGeom>
        </p:spPr>
        <p:txBody>
          <a:bodyPr vert="horz" lIns="91439" tIns="45720" rIns="91439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5"/>
            <a:ext cx="3055938" cy="466725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89CDF55E-6249-4BE4-AC0C-71B5B243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F55E-6249-4BE4-AC0C-71B5B2436E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6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F55E-6249-4BE4-AC0C-71B5B2436E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0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F55E-6249-4BE4-AC0C-71B5B2436E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9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F55E-6249-4BE4-AC0C-71B5B2436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1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F55E-6249-4BE4-AC0C-71B5B2436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6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F55E-6249-4BE4-AC0C-71B5B2436E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7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F55E-6249-4BE4-AC0C-71B5B2436E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5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3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41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62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44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546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213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097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88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7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1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89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12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11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765E3A-A50E-443B-B646-6885076C133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953AA1-3B8F-4BEA-8A8D-CECB2EC0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COMPETITION IN A 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St. Louis, 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8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Competition in a Box?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7611"/>
            <a:ext cx="9601196" cy="3471483"/>
          </a:xfrm>
        </p:spPr>
        <p:txBody>
          <a:bodyPr>
            <a:normAutofit/>
          </a:bodyPr>
          <a:lstStyle/>
          <a:p>
            <a:r>
              <a:rPr lang="en-US" dirty="0" smtClean="0"/>
              <a:t>One day event with local high schools introducing students to the industry in a meaningful way.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Several rounds of questions and problems revolving around blueprints and construction methods</a:t>
            </a:r>
          </a:p>
          <a:p>
            <a:endParaRPr lang="en-US" dirty="0" smtClean="0"/>
          </a:p>
          <a:p>
            <a:r>
              <a:rPr lang="en-US" dirty="0" smtClean="0"/>
              <a:t>Structured in a “trivia” type way to make the competition fun and exciting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7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1427"/>
            <a:ext cx="9601196" cy="3827532"/>
          </a:xfrm>
        </p:spPr>
        <p:txBody>
          <a:bodyPr>
            <a:normAutofit/>
          </a:bodyPr>
          <a:lstStyle/>
          <a:p>
            <a:r>
              <a:rPr lang="en-US" dirty="0" smtClean="0"/>
              <a:t>To provide high school students with an opportunity to develop and showcase residential plan-reading and quantity take-off skills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provide local HBA’s a venue for identifying and interacting with high school students who may with to enter the residential construction field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expose high school students to the management skills needed in residential construction.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4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5703"/>
            <a:ext cx="9601196" cy="3787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Identify a “Champion”</a:t>
            </a:r>
          </a:p>
          <a:p>
            <a:pPr lvl="1"/>
            <a:r>
              <a:rPr lang="en-US" dirty="0" smtClean="0"/>
              <a:t>Individual member, member company, committee, council</a:t>
            </a:r>
          </a:p>
          <a:p>
            <a:r>
              <a:rPr lang="en-US" dirty="0" smtClean="0"/>
              <a:t>Identify Potential Schools</a:t>
            </a:r>
          </a:p>
          <a:p>
            <a:r>
              <a:rPr lang="en-US" dirty="0" smtClean="0"/>
              <a:t>Send Letters of Inquiry</a:t>
            </a:r>
          </a:p>
          <a:p>
            <a:r>
              <a:rPr lang="en-US" dirty="0" smtClean="0"/>
              <a:t>Identify a Target Date</a:t>
            </a:r>
          </a:p>
          <a:p>
            <a:r>
              <a:rPr lang="en-US" dirty="0" smtClean="0"/>
              <a:t>Select a Day, Time and Location</a:t>
            </a:r>
          </a:p>
          <a:p>
            <a:r>
              <a:rPr lang="en-US" dirty="0" smtClean="0"/>
              <a:t>Recruit Sponsor(s)</a:t>
            </a:r>
          </a:p>
          <a:p>
            <a:pPr lvl="1"/>
            <a:r>
              <a:rPr lang="en-US" dirty="0" smtClean="0"/>
              <a:t>Breakfast/Lunch, drinks, prizes</a:t>
            </a:r>
          </a:p>
        </p:txBody>
      </p:sp>
    </p:spTree>
    <p:extLst>
      <p:ext uri="{BB962C8B-B14F-4D97-AF65-F5344CB8AC3E}">
        <p14:creationId xmlns:p14="http://schemas.microsoft.com/office/powerpoint/2010/main" val="214719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Register Teams</a:t>
            </a:r>
          </a:p>
          <a:p>
            <a:r>
              <a:rPr lang="en-US" sz="3200" dirty="0" smtClean="0"/>
              <a:t>Prepare Teams</a:t>
            </a:r>
          </a:p>
          <a:p>
            <a:r>
              <a:rPr lang="en-US" sz="3200" dirty="0" smtClean="0"/>
              <a:t>Come up with blueprints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and questions</a:t>
            </a:r>
          </a:p>
          <a:p>
            <a:r>
              <a:rPr lang="en-US" sz="3200" dirty="0" smtClean="0"/>
              <a:t>Run the Competition</a:t>
            </a:r>
          </a:p>
          <a:p>
            <a:r>
              <a:rPr lang="en-US" sz="3200" dirty="0" smtClean="0"/>
              <a:t>End on a Positive Note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076">
            <a:off x="6095999" y="2556932"/>
            <a:ext cx="4126940" cy="30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1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area of the first floor?</a:t>
            </a:r>
          </a:p>
          <a:p>
            <a:r>
              <a:rPr lang="en-US" dirty="0" smtClean="0"/>
              <a:t>How many vertical #6 reinforcing bars are required for identified wall?</a:t>
            </a:r>
          </a:p>
          <a:p>
            <a:r>
              <a:rPr lang="en-US" dirty="0" smtClean="0"/>
              <a:t>How this is the basement floor slab?</a:t>
            </a:r>
          </a:p>
          <a:p>
            <a:r>
              <a:rPr lang="en-US" dirty="0" smtClean="0"/>
              <a:t>Fill out window schedule with room, quantity, size, type</a:t>
            </a:r>
          </a:p>
          <a:p>
            <a:r>
              <a:rPr lang="en-US" dirty="0" smtClean="0"/>
              <a:t>What size and how many stringers are used for the stair support?</a:t>
            </a:r>
          </a:p>
          <a:p>
            <a:r>
              <a:rPr lang="en-US" dirty="0" smtClean="0"/>
              <a:t>How is the attic ventilated?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3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Publicize to entire membership and encourage participation</a:t>
            </a:r>
          </a:p>
          <a:p>
            <a:r>
              <a:rPr lang="en-US" dirty="0" smtClean="0"/>
              <a:t>Provide support in recruiting schools/students for the competition</a:t>
            </a:r>
          </a:p>
          <a:p>
            <a:r>
              <a:rPr lang="en-US" dirty="0" smtClean="0"/>
              <a:t>Provide ongoing support and coordination for the event</a:t>
            </a:r>
          </a:p>
          <a:p>
            <a:r>
              <a:rPr lang="en-US" dirty="0" smtClean="0"/>
              <a:t>Publicize the results to membership and through the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21" y="667066"/>
            <a:ext cx="3442050" cy="2807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72" y="2736977"/>
            <a:ext cx="4240227" cy="3180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9" y="667066"/>
            <a:ext cx="3518032" cy="2638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626" flipH="1">
            <a:off x="7855288" y="2927140"/>
            <a:ext cx="3733125" cy="279984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7073">
            <a:off x="844775" y="2890285"/>
            <a:ext cx="3851302" cy="2888477"/>
          </a:xfrm>
        </p:spPr>
      </p:pic>
    </p:spTree>
    <p:extLst>
      <p:ext uri="{BB962C8B-B14F-4D97-AF65-F5344CB8AC3E}">
        <p14:creationId xmlns:p14="http://schemas.microsoft.com/office/powerpoint/2010/main" val="996149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</TotalTime>
  <Words>285</Words>
  <Application>Microsoft Office PowerPoint</Application>
  <PresentationFormat>Widescreen</PresentationFormat>
  <Paragraphs>51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COMPETITION IN A BOX</vt:lpstr>
      <vt:lpstr>What is Competition in a Box?</vt:lpstr>
      <vt:lpstr>Objectives:</vt:lpstr>
      <vt:lpstr>Planning</vt:lpstr>
      <vt:lpstr>Execution</vt:lpstr>
      <vt:lpstr>Sample Questions </vt:lpstr>
      <vt:lpstr>Marketing and Support</vt:lpstr>
      <vt:lpstr>Questions?</vt:lpstr>
    </vt:vector>
  </TitlesOfParts>
  <Company>PayneCrest Electric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 IN A BOX</dc:title>
  <dc:creator>Walsh, Eva</dc:creator>
  <cp:lastModifiedBy>Zick, Gregory</cp:lastModifiedBy>
  <cp:revision>8</cp:revision>
  <cp:lastPrinted>2017-08-15T18:22:45Z</cp:lastPrinted>
  <dcterms:created xsi:type="dcterms:W3CDTF">2017-08-11T19:24:09Z</dcterms:created>
  <dcterms:modified xsi:type="dcterms:W3CDTF">2017-08-16T17:20:33Z</dcterms:modified>
</cp:coreProperties>
</file>