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5" r:id="rId1"/>
  </p:sldMasterIdLst>
  <p:notesMasterIdLst>
    <p:notesMasterId r:id="rId10"/>
  </p:notesMasterIdLst>
  <p:sldIdLst>
    <p:sldId id="256" r:id="rId2"/>
    <p:sldId id="306" r:id="rId3"/>
    <p:sldId id="314" r:id="rId4"/>
    <p:sldId id="2314" r:id="rId5"/>
    <p:sldId id="2315" r:id="rId6"/>
    <p:sldId id="2316" r:id="rId7"/>
    <p:sldId id="2317" r:id="rId8"/>
    <p:sldId id="231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C71"/>
    <a:srgbClr val="D3403A"/>
    <a:srgbClr val="D1CCBD"/>
    <a:srgbClr val="BE3A34"/>
    <a:srgbClr val="00BAB3"/>
    <a:srgbClr val="3D3935"/>
    <a:srgbClr val="A4D2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6CA6EC-CC05-4FF9-B550-94F47323C4DA}" v="22" dt="2026-07-28T19:01:07.4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91"/>
    <p:restoredTop sz="96327"/>
  </p:normalViewPr>
  <p:slideViewPr>
    <p:cSldViewPr snapToGrid="0">
      <p:cViewPr varScale="1">
        <p:scale>
          <a:sx n="111" d="100"/>
          <a:sy n="111" d="100"/>
        </p:scale>
        <p:origin x="108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e Baker" userId="7178d3f7-7dc6-4d56-8795-df7d44c1b33a" providerId="ADAL" clId="{D321FE6E-2BCF-4ACB-AB9D-70443A88B521}"/>
    <pc:docChg chg="undo custSel addSld delSld modSld sldOrd">
      <pc:chgData name="Anne Baker" userId="7178d3f7-7dc6-4d56-8795-df7d44c1b33a" providerId="ADAL" clId="{D321FE6E-2BCF-4ACB-AB9D-70443A88B521}" dt="2026-07-28T19:25:09.797" v="184" actId="20577"/>
      <pc:docMkLst>
        <pc:docMk/>
      </pc:docMkLst>
      <pc:sldChg chg="modSp mod">
        <pc:chgData name="Anne Baker" userId="7178d3f7-7dc6-4d56-8795-df7d44c1b33a" providerId="ADAL" clId="{D321FE6E-2BCF-4ACB-AB9D-70443A88B521}" dt="2026-07-24T14:43:29.557" v="13" actId="14100"/>
        <pc:sldMkLst>
          <pc:docMk/>
          <pc:sldMk cId="834327500" sldId="256"/>
        </pc:sldMkLst>
        <pc:spChg chg="mod">
          <ac:chgData name="Anne Baker" userId="7178d3f7-7dc6-4d56-8795-df7d44c1b33a" providerId="ADAL" clId="{D321FE6E-2BCF-4ACB-AB9D-70443A88B521}" dt="2026-07-24T14:43:21.073" v="11" actId="1076"/>
          <ac:spMkLst>
            <pc:docMk/>
            <pc:sldMk cId="834327500" sldId="256"/>
            <ac:spMk id="3" creationId="{AE5922BE-A598-ACDC-72D2-E7B0E2FF4C0B}"/>
          </ac:spMkLst>
        </pc:spChg>
        <pc:spChg chg="mod">
          <ac:chgData name="Anne Baker" userId="7178d3f7-7dc6-4d56-8795-df7d44c1b33a" providerId="ADAL" clId="{D321FE6E-2BCF-4ACB-AB9D-70443A88B521}" dt="2026-07-24T14:43:29.557" v="13" actId="14100"/>
          <ac:spMkLst>
            <pc:docMk/>
            <pc:sldMk cId="834327500" sldId="256"/>
            <ac:spMk id="9" creationId="{A5329283-726D-2582-9929-A6675F842D6E}"/>
          </ac:spMkLst>
        </pc:spChg>
      </pc:sldChg>
      <pc:sldChg chg="del">
        <pc:chgData name="Anne Baker" userId="7178d3f7-7dc6-4d56-8795-df7d44c1b33a" providerId="ADAL" clId="{D321FE6E-2BCF-4ACB-AB9D-70443A88B521}" dt="2026-07-28T19:10:39.005" v="168" actId="2696"/>
        <pc:sldMkLst>
          <pc:docMk/>
          <pc:sldMk cId="625464804" sldId="279"/>
        </pc:sldMkLst>
      </pc:sldChg>
      <pc:sldChg chg="del">
        <pc:chgData name="Anne Baker" userId="7178d3f7-7dc6-4d56-8795-df7d44c1b33a" providerId="ADAL" clId="{D321FE6E-2BCF-4ACB-AB9D-70443A88B521}" dt="2026-07-28T19:13:11.024" v="169" actId="2696"/>
        <pc:sldMkLst>
          <pc:docMk/>
          <pc:sldMk cId="2644176933" sldId="303"/>
        </pc:sldMkLst>
      </pc:sldChg>
      <pc:sldChg chg="modSp add del mod">
        <pc:chgData name="Anne Baker" userId="7178d3f7-7dc6-4d56-8795-df7d44c1b33a" providerId="ADAL" clId="{D321FE6E-2BCF-4ACB-AB9D-70443A88B521}" dt="2026-07-28T19:13:41.738" v="171" actId="2696"/>
        <pc:sldMkLst>
          <pc:docMk/>
          <pc:sldMk cId="2102736938" sldId="306"/>
        </pc:sldMkLst>
        <pc:spChg chg="mod">
          <ac:chgData name="Anne Baker" userId="7178d3f7-7dc6-4d56-8795-df7d44c1b33a" providerId="ADAL" clId="{D321FE6E-2BCF-4ACB-AB9D-70443A88B521}" dt="2026-07-24T14:43:59.842" v="15" actId="5793"/>
          <ac:spMkLst>
            <pc:docMk/>
            <pc:sldMk cId="2102736938" sldId="306"/>
            <ac:spMk id="3" creationId="{DB2680A7-93F1-D8C3-5FA8-D4C99CA02B5E}"/>
          </ac:spMkLst>
        </pc:spChg>
      </pc:sldChg>
      <pc:sldChg chg="del">
        <pc:chgData name="Anne Baker" userId="7178d3f7-7dc6-4d56-8795-df7d44c1b33a" providerId="ADAL" clId="{D321FE6E-2BCF-4ACB-AB9D-70443A88B521}" dt="2026-07-28T19:13:47.094" v="172" actId="2696"/>
        <pc:sldMkLst>
          <pc:docMk/>
          <pc:sldMk cId="2230360784" sldId="312"/>
        </pc:sldMkLst>
      </pc:sldChg>
      <pc:sldChg chg="addSp delSp modSp mod">
        <pc:chgData name="Anne Baker" userId="7178d3f7-7dc6-4d56-8795-df7d44c1b33a" providerId="ADAL" clId="{D321FE6E-2BCF-4ACB-AB9D-70443A88B521}" dt="2026-07-28T18:18:40.033" v="108" actId="403"/>
        <pc:sldMkLst>
          <pc:docMk/>
          <pc:sldMk cId="290979128" sldId="314"/>
        </pc:sldMkLst>
        <pc:spChg chg="mod">
          <ac:chgData name="Anne Baker" userId="7178d3f7-7dc6-4d56-8795-df7d44c1b33a" providerId="ADAL" clId="{D321FE6E-2BCF-4ACB-AB9D-70443A88B521}" dt="2026-07-28T18:18:40.033" v="108" actId="403"/>
          <ac:spMkLst>
            <pc:docMk/>
            <pc:sldMk cId="290979128" sldId="314"/>
            <ac:spMk id="2" creationId="{592A1695-D56C-F09D-9958-4868466BD292}"/>
          </ac:spMkLst>
        </pc:spChg>
        <pc:spChg chg="mod">
          <ac:chgData name="Anne Baker" userId="7178d3f7-7dc6-4d56-8795-df7d44c1b33a" providerId="ADAL" clId="{D321FE6E-2BCF-4ACB-AB9D-70443A88B521}" dt="2026-07-28T18:10:39.549" v="72" actId="20577"/>
          <ac:spMkLst>
            <pc:docMk/>
            <pc:sldMk cId="290979128" sldId="314"/>
            <ac:spMk id="9" creationId="{74334FCC-C761-C951-67A9-F3E63E2E2A75}"/>
          </ac:spMkLst>
        </pc:spChg>
        <pc:spChg chg="mod">
          <ac:chgData name="Anne Baker" userId="7178d3f7-7dc6-4d56-8795-df7d44c1b33a" providerId="ADAL" clId="{D321FE6E-2BCF-4ACB-AB9D-70443A88B521}" dt="2026-07-28T18:07:25.812" v="52" actId="6549"/>
          <ac:spMkLst>
            <pc:docMk/>
            <pc:sldMk cId="290979128" sldId="314"/>
            <ac:spMk id="11" creationId="{FB5610CC-0D09-5959-4D94-BFD8E74937F1}"/>
          </ac:spMkLst>
        </pc:spChg>
        <pc:spChg chg="mod">
          <ac:chgData name="Anne Baker" userId="7178d3f7-7dc6-4d56-8795-df7d44c1b33a" providerId="ADAL" clId="{D321FE6E-2BCF-4ACB-AB9D-70443A88B521}" dt="2026-07-28T18:10:33.041" v="70" actId="1076"/>
          <ac:spMkLst>
            <pc:docMk/>
            <pc:sldMk cId="290979128" sldId="314"/>
            <ac:spMk id="17" creationId="{A6E7CA00-31EB-4F9C-0361-DD6CCB812A45}"/>
          </ac:spMkLst>
        </pc:spChg>
        <pc:picChg chg="add del mod">
          <ac:chgData name="Anne Baker" userId="7178d3f7-7dc6-4d56-8795-df7d44c1b33a" providerId="ADAL" clId="{D321FE6E-2BCF-4ACB-AB9D-70443A88B521}" dt="2026-07-28T17:51:06.714" v="33" actId="478"/>
          <ac:picMkLst>
            <pc:docMk/>
            <pc:sldMk cId="290979128" sldId="314"/>
            <ac:picMk id="3" creationId="{3EA38BE6-424C-F933-AF46-2F0FBB1BD16A}"/>
          </ac:picMkLst>
        </pc:picChg>
      </pc:sldChg>
      <pc:sldChg chg="del">
        <pc:chgData name="Anne Baker" userId="7178d3f7-7dc6-4d56-8795-df7d44c1b33a" providerId="ADAL" clId="{D321FE6E-2BCF-4ACB-AB9D-70443A88B521}" dt="2026-07-28T19:10:31.347" v="166" actId="2696"/>
        <pc:sldMkLst>
          <pc:docMk/>
          <pc:sldMk cId="1336353072" sldId="315"/>
        </pc:sldMkLst>
      </pc:sldChg>
      <pc:sldChg chg="del">
        <pc:chgData name="Anne Baker" userId="7178d3f7-7dc6-4d56-8795-df7d44c1b33a" providerId="ADAL" clId="{D321FE6E-2BCF-4ACB-AB9D-70443A88B521}" dt="2026-07-28T19:10:34.974" v="167" actId="2696"/>
        <pc:sldMkLst>
          <pc:docMk/>
          <pc:sldMk cId="499856419" sldId="317"/>
        </pc:sldMkLst>
      </pc:sldChg>
      <pc:sldChg chg="add del">
        <pc:chgData name="Anne Baker" userId="7178d3f7-7dc6-4d56-8795-df7d44c1b33a" providerId="ADAL" clId="{D321FE6E-2BCF-4ACB-AB9D-70443A88B521}" dt="2026-07-28T18:08:09.800" v="53" actId="2696"/>
        <pc:sldMkLst>
          <pc:docMk/>
          <pc:sldMk cId="2033139124" sldId="2303"/>
        </pc:sldMkLst>
      </pc:sldChg>
      <pc:sldChg chg="add del">
        <pc:chgData name="Anne Baker" userId="7178d3f7-7dc6-4d56-8795-df7d44c1b33a" providerId="ADAL" clId="{D321FE6E-2BCF-4ACB-AB9D-70443A88B521}" dt="2026-07-28T18:08:23.967" v="54" actId="2696"/>
        <pc:sldMkLst>
          <pc:docMk/>
          <pc:sldMk cId="350697248" sldId="2304"/>
        </pc:sldMkLst>
      </pc:sldChg>
      <pc:sldChg chg="modSp add del mod">
        <pc:chgData name="Anne Baker" userId="7178d3f7-7dc6-4d56-8795-df7d44c1b33a" providerId="ADAL" clId="{D321FE6E-2BCF-4ACB-AB9D-70443A88B521}" dt="2026-07-28T18:17:56.348" v="102" actId="2696"/>
        <pc:sldMkLst>
          <pc:docMk/>
          <pc:sldMk cId="1151484454" sldId="2309"/>
        </pc:sldMkLst>
        <pc:spChg chg="mod">
          <ac:chgData name="Anne Baker" userId="7178d3f7-7dc6-4d56-8795-df7d44c1b33a" providerId="ADAL" clId="{D321FE6E-2BCF-4ACB-AB9D-70443A88B521}" dt="2026-07-28T18:09:22.607" v="61" actId="14100"/>
          <ac:spMkLst>
            <pc:docMk/>
            <pc:sldMk cId="1151484454" sldId="2309"/>
            <ac:spMk id="2" creationId="{57635A1F-5D67-3DF0-407A-7F5B141CCCB3}"/>
          </ac:spMkLst>
        </pc:spChg>
      </pc:sldChg>
      <pc:sldChg chg="add del">
        <pc:chgData name="Anne Baker" userId="7178d3f7-7dc6-4d56-8795-df7d44c1b33a" providerId="ADAL" clId="{D321FE6E-2BCF-4ACB-AB9D-70443A88B521}" dt="2026-07-28T18:40:34.507" v="135" actId="2696"/>
        <pc:sldMkLst>
          <pc:docMk/>
          <pc:sldMk cId="2685280176" sldId="2310"/>
        </pc:sldMkLst>
      </pc:sldChg>
      <pc:sldChg chg="add del">
        <pc:chgData name="Anne Baker" userId="7178d3f7-7dc6-4d56-8795-df7d44c1b33a" providerId="ADAL" clId="{D321FE6E-2BCF-4ACB-AB9D-70443A88B521}" dt="2026-07-28T19:00:23.179" v="154" actId="2696"/>
        <pc:sldMkLst>
          <pc:docMk/>
          <pc:sldMk cId="3626674491" sldId="2311"/>
        </pc:sldMkLst>
      </pc:sldChg>
      <pc:sldChg chg="add del">
        <pc:chgData name="Anne Baker" userId="7178d3f7-7dc6-4d56-8795-df7d44c1b33a" providerId="ADAL" clId="{D321FE6E-2BCF-4ACB-AB9D-70443A88B521}" dt="2026-07-28T19:10:21.801" v="165" actId="2696"/>
        <pc:sldMkLst>
          <pc:docMk/>
          <pc:sldMk cId="4139391137" sldId="2312"/>
        </pc:sldMkLst>
      </pc:sldChg>
      <pc:sldChg chg="modSp add mod">
        <pc:chgData name="Anne Baker" userId="7178d3f7-7dc6-4d56-8795-df7d44c1b33a" providerId="ADAL" clId="{D321FE6E-2BCF-4ACB-AB9D-70443A88B521}" dt="2026-07-28T19:25:09.797" v="184" actId="20577"/>
        <pc:sldMkLst>
          <pc:docMk/>
          <pc:sldMk cId="1786114241" sldId="2313"/>
        </pc:sldMkLst>
        <pc:spChg chg="mod">
          <ac:chgData name="Anne Baker" userId="7178d3f7-7dc6-4d56-8795-df7d44c1b33a" providerId="ADAL" clId="{D321FE6E-2BCF-4ACB-AB9D-70443A88B521}" dt="2026-07-28T19:25:09.797" v="184" actId="20577"/>
          <ac:spMkLst>
            <pc:docMk/>
            <pc:sldMk cId="1786114241" sldId="2313"/>
            <ac:spMk id="3" creationId="{C9D86293-05BE-33EC-2074-68096F59985A}"/>
          </ac:spMkLst>
        </pc:spChg>
      </pc:sldChg>
      <pc:sldChg chg="modSp add mod">
        <pc:chgData name="Anne Baker" userId="7178d3f7-7dc6-4d56-8795-df7d44c1b33a" providerId="ADAL" clId="{D321FE6E-2BCF-4ACB-AB9D-70443A88B521}" dt="2026-07-28T18:18:31.905" v="107" actId="403"/>
        <pc:sldMkLst>
          <pc:docMk/>
          <pc:sldMk cId="3783935379" sldId="2314"/>
        </pc:sldMkLst>
        <pc:spChg chg="mod">
          <ac:chgData name="Anne Baker" userId="7178d3f7-7dc6-4d56-8795-df7d44c1b33a" providerId="ADAL" clId="{D321FE6E-2BCF-4ACB-AB9D-70443A88B521}" dt="2026-07-28T18:18:31.905" v="107" actId="403"/>
          <ac:spMkLst>
            <pc:docMk/>
            <pc:sldMk cId="3783935379" sldId="2314"/>
            <ac:spMk id="2" creationId="{5143B330-89EB-9D2E-0672-60E5DCAEA012}"/>
          </ac:spMkLst>
        </pc:spChg>
        <pc:spChg chg="mod">
          <ac:chgData name="Anne Baker" userId="7178d3f7-7dc6-4d56-8795-df7d44c1b33a" providerId="ADAL" clId="{D321FE6E-2BCF-4ACB-AB9D-70443A88B521}" dt="2026-07-28T18:17:21.062" v="100" actId="403"/>
          <ac:spMkLst>
            <pc:docMk/>
            <pc:sldMk cId="3783935379" sldId="2314"/>
            <ac:spMk id="9" creationId="{48DE6D13-5EB3-C9C9-0F8C-A3F1F78F66CE}"/>
          </ac:spMkLst>
        </pc:spChg>
        <pc:spChg chg="mod">
          <ac:chgData name="Anne Baker" userId="7178d3f7-7dc6-4d56-8795-df7d44c1b33a" providerId="ADAL" clId="{D321FE6E-2BCF-4ACB-AB9D-70443A88B521}" dt="2026-07-28T18:16:53.406" v="98" actId="207"/>
          <ac:spMkLst>
            <pc:docMk/>
            <pc:sldMk cId="3783935379" sldId="2314"/>
            <ac:spMk id="11" creationId="{6E0175B2-B3C3-F9DC-621B-8770FCF7F188}"/>
          </ac:spMkLst>
        </pc:spChg>
      </pc:sldChg>
      <pc:sldChg chg="addSp delSp modSp add mod">
        <pc:chgData name="Anne Baker" userId="7178d3f7-7dc6-4d56-8795-df7d44c1b33a" providerId="ADAL" clId="{D321FE6E-2BCF-4ACB-AB9D-70443A88B521}" dt="2026-07-28T18:40:13.679" v="133" actId="207"/>
        <pc:sldMkLst>
          <pc:docMk/>
          <pc:sldMk cId="1055397282" sldId="2315"/>
        </pc:sldMkLst>
        <pc:spChg chg="mod">
          <ac:chgData name="Anne Baker" userId="7178d3f7-7dc6-4d56-8795-df7d44c1b33a" providerId="ADAL" clId="{D321FE6E-2BCF-4ACB-AB9D-70443A88B521}" dt="2026-07-28T18:18:23.876" v="106" actId="255"/>
          <ac:spMkLst>
            <pc:docMk/>
            <pc:sldMk cId="1055397282" sldId="2315"/>
            <ac:spMk id="2" creationId="{966FF739-A0CD-91E1-EB8B-BC2D04F0A96D}"/>
          </ac:spMkLst>
        </pc:spChg>
        <pc:spChg chg="mod">
          <ac:chgData name="Anne Baker" userId="7178d3f7-7dc6-4d56-8795-df7d44c1b33a" providerId="ADAL" clId="{D321FE6E-2BCF-4ACB-AB9D-70443A88B521}" dt="2026-07-28T18:20:48.568" v="129" actId="1076"/>
          <ac:spMkLst>
            <pc:docMk/>
            <pc:sldMk cId="1055397282" sldId="2315"/>
            <ac:spMk id="9" creationId="{79CC5D64-8F65-B2AA-9556-0CCEE2607B2E}"/>
          </ac:spMkLst>
        </pc:spChg>
        <pc:spChg chg="add del mod">
          <ac:chgData name="Anne Baker" userId="7178d3f7-7dc6-4d56-8795-df7d44c1b33a" providerId="ADAL" clId="{D321FE6E-2BCF-4ACB-AB9D-70443A88B521}" dt="2026-07-28T18:40:13.679" v="133" actId="207"/>
          <ac:spMkLst>
            <pc:docMk/>
            <pc:sldMk cId="1055397282" sldId="2315"/>
            <ac:spMk id="11" creationId="{3616E104-416A-7492-5A5C-77983B6493C9}"/>
          </ac:spMkLst>
        </pc:spChg>
      </pc:sldChg>
      <pc:sldChg chg="modSp add mod">
        <pc:chgData name="Anne Baker" userId="7178d3f7-7dc6-4d56-8795-df7d44c1b33a" providerId="ADAL" clId="{D321FE6E-2BCF-4ACB-AB9D-70443A88B521}" dt="2026-07-28T19:00:02.300" v="153" actId="207"/>
        <pc:sldMkLst>
          <pc:docMk/>
          <pc:sldMk cId="1573549847" sldId="2316"/>
        </pc:sldMkLst>
        <pc:spChg chg="mod">
          <ac:chgData name="Anne Baker" userId="7178d3f7-7dc6-4d56-8795-df7d44c1b33a" providerId="ADAL" clId="{D321FE6E-2BCF-4ACB-AB9D-70443A88B521}" dt="2026-07-28T18:40:53.254" v="138" actId="5793"/>
          <ac:spMkLst>
            <pc:docMk/>
            <pc:sldMk cId="1573549847" sldId="2316"/>
            <ac:spMk id="2" creationId="{58AD4610-1EDF-A1F7-F042-20E388AD9B9A}"/>
          </ac:spMkLst>
        </pc:spChg>
        <pc:spChg chg="mod">
          <ac:chgData name="Anne Baker" userId="7178d3f7-7dc6-4d56-8795-df7d44c1b33a" providerId="ADAL" clId="{D321FE6E-2BCF-4ACB-AB9D-70443A88B521}" dt="2026-07-28T18:41:47.659" v="148" actId="255"/>
          <ac:spMkLst>
            <pc:docMk/>
            <pc:sldMk cId="1573549847" sldId="2316"/>
            <ac:spMk id="9" creationId="{3D60C40D-A070-D8D1-0FD6-AE06AEDBD583}"/>
          </ac:spMkLst>
        </pc:spChg>
        <pc:spChg chg="mod">
          <ac:chgData name="Anne Baker" userId="7178d3f7-7dc6-4d56-8795-df7d44c1b33a" providerId="ADAL" clId="{D321FE6E-2BCF-4ACB-AB9D-70443A88B521}" dt="2026-07-28T19:00:02.300" v="153" actId="207"/>
          <ac:spMkLst>
            <pc:docMk/>
            <pc:sldMk cId="1573549847" sldId="2316"/>
            <ac:spMk id="11" creationId="{0B7587DE-E023-918E-3C51-4C4D506980EE}"/>
          </ac:spMkLst>
        </pc:spChg>
      </pc:sldChg>
      <pc:sldChg chg="modSp add mod ord">
        <pc:chgData name="Anne Baker" userId="7178d3f7-7dc6-4d56-8795-df7d44c1b33a" providerId="ADAL" clId="{D321FE6E-2BCF-4ACB-AB9D-70443A88B521}" dt="2026-07-28T19:10:03.143" v="164" actId="207"/>
        <pc:sldMkLst>
          <pc:docMk/>
          <pc:sldMk cId="1160170561" sldId="2317"/>
        </pc:sldMkLst>
        <pc:spChg chg="mod">
          <ac:chgData name="Anne Baker" userId="7178d3f7-7dc6-4d56-8795-df7d44c1b33a" providerId="ADAL" clId="{D321FE6E-2BCF-4ACB-AB9D-70443A88B521}" dt="2026-07-28T19:00:49.019" v="160" actId="5793"/>
          <ac:spMkLst>
            <pc:docMk/>
            <pc:sldMk cId="1160170561" sldId="2317"/>
            <ac:spMk id="2" creationId="{038C822B-1ABD-1F56-9507-B7F5EAFBC492}"/>
          </ac:spMkLst>
        </pc:spChg>
        <pc:spChg chg="mod">
          <ac:chgData name="Anne Baker" userId="7178d3f7-7dc6-4d56-8795-df7d44c1b33a" providerId="ADAL" clId="{D321FE6E-2BCF-4ACB-AB9D-70443A88B521}" dt="2026-07-28T19:01:22.050" v="163" actId="207"/>
          <ac:spMkLst>
            <pc:docMk/>
            <pc:sldMk cId="1160170561" sldId="2317"/>
            <ac:spMk id="9" creationId="{701D0AB2-35EE-2BC3-443C-79E04D4C1E94}"/>
          </ac:spMkLst>
        </pc:spChg>
        <pc:spChg chg="mod">
          <ac:chgData name="Anne Baker" userId="7178d3f7-7dc6-4d56-8795-df7d44c1b33a" providerId="ADAL" clId="{D321FE6E-2BCF-4ACB-AB9D-70443A88B521}" dt="2026-07-28T19:10:03.143" v="164" actId="207"/>
          <ac:spMkLst>
            <pc:docMk/>
            <pc:sldMk cId="1160170561" sldId="2317"/>
            <ac:spMk id="11" creationId="{32635E5B-1D1D-C572-6846-E5E7D4F9624F}"/>
          </ac:spMkLst>
        </pc:spChg>
      </pc:sldChg>
      <pc:sldChg chg="new del">
        <pc:chgData name="Anne Baker" userId="7178d3f7-7dc6-4d56-8795-df7d44c1b33a" providerId="ADAL" clId="{D321FE6E-2BCF-4ACB-AB9D-70443A88B521}" dt="2026-07-28T19:16:03.866" v="174" actId="2696"/>
        <pc:sldMkLst>
          <pc:docMk/>
          <pc:sldMk cId="3739518975" sldId="2318"/>
        </pc:sldMkLst>
      </pc:sldChg>
      <pc:sldMasterChg chg="delSldLayout">
        <pc:chgData name="Anne Baker" userId="7178d3f7-7dc6-4d56-8795-df7d44c1b33a" providerId="ADAL" clId="{D321FE6E-2BCF-4ACB-AB9D-70443A88B521}" dt="2026-07-28T19:10:39.005" v="168" actId="2696"/>
        <pc:sldMasterMkLst>
          <pc:docMk/>
          <pc:sldMasterMk cId="3426021804" sldId="2147483725"/>
        </pc:sldMasterMkLst>
        <pc:sldLayoutChg chg="del">
          <pc:chgData name="Anne Baker" userId="7178d3f7-7dc6-4d56-8795-df7d44c1b33a" providerId="ADAL" clId="{D321FE6E-2BCF-4ACB-AB9D-70443A88B521}" dt="2026-07-28T19:10:39.005" v="168" actId="2696"/>
          <pc:sldLayoutMkLst>
            <pc:docMk/>
            <pc:sldMasterMk cId="3426021804" sldId="2147483725"/>
            <pc:sldLayoutMk cId="53886427" sldId="2147483733"/>
          </pc:sldLayoutMkLst>
        </pc:sldLayoutChg>
        <pc:sldLayoutChg chg="del">
          <pc:chgData name="Anne Baker" userId="7178d3f7-7dc6-4d56-8795-df7d44c1b33a" providerId="ADAL" clId="{D321FE6E-2BCF-4ACB-AB9D-70443A88B521}" dt="2026-07-28T18:08:23.967" v="54" actId="2696"/>
          <pc:sldLayoutMkLst>
            <pc:docMk/>
            <pc:sldMasterMk cId="3426021804" sldId="2147483725"/>
            <pc:sldLayoutMk cId="2751635576" sldId="214748373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F2AFB8-A812-48DE-825C-CE0CC9BA86F1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806898-022E-4C0E-A74A-9651F5CB20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83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7274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uite of Arrows 11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46927" y="95096"/>
            <a:ext cx="2106573" cy="1508115"/>
          </a:xfrm>
          <a:prstGeom prst="rect">
            <a:avLst/>
          </a:prstGeom>
        </p:spPr>
      </p:pic>
      <p:pic>
        <p:nvPicPr>
          <p:cNvPr id="16" name="Picture 15" descr="NAHB 2 Line CMYK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727" y="5854010"/>
            <a:ext cx="933885" cy="64872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954475" y="95095"/>
            <a:ext cx="9302807" cy="1508116"/>
          </a:xfrm>
          <a:prstGeom prst="rect">
            <a:avLst/>
          </a:prstGeom>
        </p:spPr>
        <p:txBody>
          <a:bodyPr vert="horz" lIns="0" tIns="0" rIns="0" bIns="0" anchor="ctr" anchorCtr="0"/>
          <a:lstStyle>
            <a:lvl1pPr marL="0" indent="0">
              <a:spcBef>
                <a:spcPts val="0"/>
              </a:spcBef>
              <a:spcAft>
                <a:spcPts val="800"/>
              </a:spcAft>
              <a:buNone/>
              <a:defRPr sz="4800" b="0" i="0">
                <a:solidFill>
                  <a:schemeClr val="accent3"/>
                </a:solidFill>
                <a:latin typeface="Calibri Light"/>
                <a:cs typeface="Calibri Light"/>
              </a:defRPr>
            </a:lvl1pPr>
          </a:lstStyle>
          <a:p>
            <a:pPr lvl="0"/>
            <a:r>
              <a:rPr lang="en-US"/>
              <a:t>Page Header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954475" y="1872464"/>
            <a:ext cx="8449367" cy="159548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None/>
              <a:defRPr lang="en-US" sz="2000" smtClean="0"/>
            </a:lvl1pPr>
            <a:lvl2pPr marL="609570" indent="0">
              <a:buNone/>
              <a:defRPr sz="2000">
                <a:latin typeface="Calibri"/>
                <a:cs typeface="Calibri"/>
              </a:defRPr>
            </a:lvl2pPr>
            <a:lvl3pPr marL="1219140" indent="0">
              <a:buNone/>
              <a:defRPr sz="2000">
                <a:latin typeface="Calibri"/>
                <a:cs typeface="Calibri"/>
              </a:defRPr>
            </a:lvl3pPr>
            <a:lvl4pPr marL="1828709" indent="0">
              <a:buNone/>
              <a:defRPr sz="2000">
                <a:latin typeface="Calibri"/>
                <a:cs typeface="Calibri"/>
              </a:defRPr>
            </a:lvl4pPr>
            <a:lvl5pPr marL="2438278" indent="0">
              <a:buNone/>
              <a:defRPr sz="2000">
                <a:latin typeface="Calibri"/>
                <a:cs typeface="Calibri"/>
              </a:defRPr>
            </a:lvl5pPr>
          </a:lstStyle>
          <a:p>
            <a:pPr lvl="0"/>
            <a:r>
              <a:rPr lang="en-US" err="1"/>
              <a:t>Lorem</a:t>
            </a:r>
            <a:r>
              <a:rPr lang="en-US"/>
              <a:t> </a:t>
            </a:r>
            <a:r>
              <a:rPr lang="en-US" err="1"/>
              <a:t>ipsum</a:t>
            </a:r>
            <a:r>
              <a:rPr lang="en-US"/>
              <a:t>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consectetur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adipiscing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elit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Vestibulum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ac ante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feugiat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,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maximus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erat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et,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accumsan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neque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Nulla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lacinia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purus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a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lorem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tincidunt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consequat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Sed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posuere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cursus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ligula in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porta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.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Ut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quis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ex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eget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ligula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ultricies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pulvinar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eget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mollis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 </a:t>
            </a:r>
            <a:r>
              <a:rPr lang="en-US" sz="2000" err="1">
                <a:solidFill>
                  <a:srgbClr val="3D3935"/>
                </a:solidFill>
                <a:latin typeface="Calibri"/>
              </a:rPr>
              <a:t>tellus</a:t>
            </a:r>
            <a:r>
              <a:rPr lang="en-US" sz="2000">
                <a:solidFill>
                  <a:srgbClr val="3D3935"/>
                </a:solidFill>
                <a:latin typeface="Calibri"/>
              </a:rPr>
              <a:t>. 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953684" y="3508591"/>
            <a:ext cx="8449733" cy="2099733"/>
          </a:xfrm>
          <a:prstGeom prst="rect">
            <a:avLst/>
          </a:prstGeom>
        </p:spPr>
        <p:txBody>
          <a:bodyPr vert="horz" lIns="0" tIns="0" rIns="0" bIns="0"/>
          <a:lstStyle>
            <a:lvl1pPr marL="380981" indent="-380981">
              <a:lnSpc>
                <a:spcPts val="2800"/>
              </a:lnSpc>
              <a:spcBef>
                <a:spcPts val="0"/>
              </a:spcBef>
              <a:spcAft>
                <a:spcPts val="800"/>
              </a:spcAft>
              <a:buFont typeface="Arial"/>
              <a:buChar char="•"/>
              <a:defRPr sz="2000" baseline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/>
              <a:t>Bullet number one</a:t>
            </a:r>
          </a:p>
          <a:p>
            <a:pPr lvl="0"/>
            <a:r>
              <a:rPr lang="en-US"/>
              <a:t>Bullet number two</a:t>
            </a:r>
          </a:p>
        </p:txBody>
      </p:sp>
    </p:spTree>
    <p:extLst>
      <p:ext uri="{BB962C8B-B14F-4D97-AF65-F5344CB8AC3E}">
        <p14:creationId xmlns:p14="http://schemas.microsoft.com/office/powerpoint/2010/main" val="3973846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602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5922BE-A598-ACDC-72D2-E7B0E2FF4C0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ue arrow on a black background&#10;&#10;Description automatically generated">
            <a:extLst>
              <a:ext uri="{FF2B5EF4-FFF2-40B4-BE49-F238E27FC236}">
                <a16:creationId xmlns:a16="http://schemas.microsoft.com/office/drawing/2014/main" id="{76137665-FA97-F300-6F01-CBDEC24181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924" b="15924"/>
          <a:stretch/>
        </p:blipFill>
        <p:spPr>
          <a:xfrm>
            <a:off x="8309066" y="0"/>
            <a:ext cx="190271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5329283-726D-2582-9929-A6675F842D6E}"/>
              </a:ext>
            </a:extLst>
          </p:cNvPr>
          <p:cNvSpPr txBox="1"/>
          <p:nvPr/>
        </p:nvSpPr>
        <p:spPr>
          <a:xfrm>
            <a:off x="563377" y="1969228"/>
            <a:ext cx="8011280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</a:rPr>
              <a:t>The 21</a:t>
            </a:r>
            <a:r>
              <a:rPr lang="en-US" sz="7200" baseline="30000" dirty="0">
                <a:solidFill>
                  <a:schemeClr val="bg1"/>
                </a:solidFill>
              </a:rPr>
              <a:t>st</a:t>
            </a:r>
            <a:r>
              <a:rPr lang="en-US" sz="7200" dirty="0">
                <a:solidFill>
                  <a:schemeClr val="bg1"/>
                </a:solidFill>
              </a:rPr>
              <a:t> Century ROAD to Housing Act</a:t>
            </a:r>
          </a:p>
        </p:txBody>
      </p:sp>
      <p:pic>
        <p:nvPicPr>
          <p:cNvPr id="11" name="Picture 10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7943286C-A8C5-C2E8-144B-0C41754E06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6684" y="5486400"/>
            <a:ext cx="1190410" cy="82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327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ed and blue arrow&#10;&#10;Description automatically generated">
            <a:extLst>
              <a:ext uri="{FF2B5EF4-FFF2-40B4-BE49-F238E27FC236}">
                <a16:creationId xmlns:a16="http://schemas.microsoft.com/office/drawing/2014/main" id="{5ADD18B0-3FEF-AB6F-A500-BB2CF53176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35" y="0"/>
            <a:ext cx="1296736" cy="6858000"/>
          </a:xfrm>
          <a:prstGeom prst="rect">
            <a:avLst/>
          </a:prstGeom>
        </p:spPr>
      </p:pic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DB2680A7-93F1-D8C3-5FA8-D4C99CA02B5E}"/>
              </a:ext>
            </a:extLst>
          </p:cNvPr>
          <p:cNvSpPr txBox="1">
            <a:spLocks/>
          </p:cNvSpPr>
          <p:nvPr/>
        </p:nvSpPr>
        <p:spPr>
          <a:xfrm>
            <a:off x="2495062" y="1945385"/>
            <a:ext cx="7171452" cy="296722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 dirty="0">
                <a:solidFill>
                  <a:srgbClr val="002060"/>
                </a:solidFill>
              </a:rPr>
              <a:t>Top 5 Policy Wins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ABBF72-726A-8C5C-D6C7-FEA679BA9458}"/>
              </a:ext>
            </a:extLst>
          </p:cNvPr>
          <p:cNvSpPr txBox="1"/>
          <p:nvPr/>
        </p:nvSpPr>
        <p:spPr>
          <a:xfrm>
            <a:off x="8939464" y="6533154"/>
            <a:ext cx="29236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National Association of Home Builders</a:t>
            </a:r>
          </a:p>
        </p:txBody>
      </p:sp>
    </p:spTree>
    <p:extLst>
      <p:ext uri="{BB962C8B-B14F-4D97-AF65-F5344CB8AC3E}">
        <p14:creationId xmlns:p14="http://schemas.microsoft.com/office/powerpoint/2010/main" val="2102736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6E7CA00-31EB-4F9C-0361-DD6CCB812A4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2A1695-D56C-F09D-9958-4868466BD292}"/>
              </a:ext>
            </a:extLst>
          </p:cNvPr>
          <p:cNvSpPr txBox="1">
            <a:spLocks/>
          </p:cNvSpPr>
          <p:nvPr/>
        </p:nvSpPr>
        <p:spPr>
          <a:xfrm>
            <a:off x="788277" y="0"/>
            <a:ext cx="9031584" cy="171977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1. Land-Use and Zoning Reforms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38EB03-E97B-89D4-1CD1-293ACCE93E5D}"/>
              </a:ext>
            </a:extLst>
          </p:cNvPr>
          <p:cNvSpPr txBox="1"/>
          <p:nvPr/>
        </p:nvSpPr>
        <p:spPr>
          <a:xfrm>
            <a:off x="8939464" y="6533154"/>
            <a:ext cx="29236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National Association of Home Builders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239973-BA87-91A4-89AE-761AB5240A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9951" t="-822"/>
          <a:stretch>
            <a:fillRect/>
          </a:stretch>
        </p:blipFill>
        <p:spPr>
          <a:xfrm>
            <a:off x="0" y="536434"/>
            <a:ext cx="618423" cy="515437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74334FCC-C761-C951-67A9-F3E63E2E2A75}"/>
              </a:ext>
            </a:extLst>
          </p:cNvPr>
          <p:cNvSpPr txBox="1">
            <a:spLocks/>
          </p:cNvSpPr>
          <p:nvPr/>
        </p:nvSpPr>
        <p:spPr>
          <a:xfrm>
            <a:off x="3324048" y="2987253"/>
            <a:ext cx="7264466" cy="2278422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rgbClr val="2DBDB6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1067"/>
              </a:spcAft>
            </a:pPr>
            <a:r>
              <a:rPr lang="en-US" sz="28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Housing supply bottlenecks at the local/state level. Congress has never weighed-in to this degree to incentivize supply. </a:t>
            </a:r>
          </a:p>
          <a:p>
            <a:pPr marL="457189" indent="-457189" algn="l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HUD developing best practices with home builders and other housing stakeholders.</a:t>
            </a:r>
          </a:p>
          <a:p>
            <a:pPr marL="457189" indent="-457189" algn="l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More block grant dollars to increase supply; reduced funding if supply is not increased.</a:t>
            </a:r>
          </a:p>
          <a:p>
            <a:pPr marL="457189" indent="-457189" algn="l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Speeding up the permitting process at the local level.</a:t>
            </a:r>
          </a:p>
          <a:p>
            <a:pPr algn="l">
              <a:lnSpc>
                <a:spcPts val="2700"/>
              </a:lnSpc>
              <a:spcBef>
                <a:spcPts val="0"/>
              </a:spcBef>
            </a:pPr>
            <a:r>
              <a:rPr lang="en-US" sz="2400" b="0" dirty="0">
                <a:solidFill>
                  <a:schemeClr val="bg1"/>
                </a:solidFill>
                <a:latin typeface="+mj-lt"/>
              </a:rPr>
              <a:t> </a:t>
            </a: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B5610CC-0D09-5959-4D94-BFD8E74937F1}"/>
              </a:ext>
            </a:extLst>
          </p:cNvPr>
          <p:cNvSpPr txBox="1">
            <a:spLocks/>
          </p:cNvSpPr>
          <p:nvPr/>
        </p:nvSpPr>
        <p:spPr>
          <a:xfrm>
            <a:off x="788277" y="1852860"/>
            <a:ext cx="2286000" cy="22860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79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66CA1-86C6-7D94-DA36-C3B03F8E9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2ABC571-AEEF-0024-487E-5C7ADB4F24B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43B330-89EB-9D2E-0672-60E5DCAEA012}"/>
              </a:ext>
            </a:extLst>
          </p:cNvPr>
          <p:cNvSpPr txBox="1">
            <a:spLocks/>
          </p:cNvSpPr>
          <p:nvPr/>
        </p:nvSpPr>
        <p:spPr>
          <a:xfrm>
            <a:off x="788277" y="0"/>
            <a:ext cx="9031584" cy="171977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2. Multifamily Financing Tools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7D7E92-4DD1-9B01-91A5-9FA7A6CB1466}"/>
              </a:ext>
            </a:extLst>
          </p:cNvPr>
          <p:cNvSpPr txBox="1"/>
          <p:nvPr/>
        </p:nvSpPr>
        <p:spPr>
          <a:xfrm>
            <a:off x="8939464" y="6533154"/>
            <a:ext cx="29236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National Association of Home Builders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2A1A88-B4BB-BE0F-541C-5867507B03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9951" t="-822"/>
          <a:stretch>
            <a:fillRect/>
          </a:stretch>
        </p:blipFill>
        <p:spPr>
          <a:xfrm>
            <a:off x="0" y="536434"/>
            <a:ext cx="618423" cy="515437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8DE6D13-5EB3-C9C9-0F8C-A3F1F78F66CE}"/>
              </a:ext>
            </a:extLst>
          </p:cNvPr>
          <p:cNvSpPr txBox="1">
            <a:spLocks/>
          </p:cNvSpPr>
          <p:nvPr/>
        </p:nvSpPr>
        <p:spPr>
          <a:xfrm>
            <a:off x="3421309" y="1864605"/>
            <a:ext cx="8189845" cy="3418451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rgbClr val="2DBDB6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1067"/>
              </a:spcAft>
            </a:pPr>
            <a:r>
              <a:rPr lang="en-US" sz="28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Several wins in the bill for MF builders. </a:t>
            </a:r>
          </a:p>
          <a:p>
            <a:pPr marL="342900" indent="-342900" algn="l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Increasing statutory multifamily loan limits.</a:t>
            </a:r>
          </a:p>
          <a:p>
            <a:pPr marL="342900" indent="-342900" algn="l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Improving the HOME Partnership Program—a key gap financing tool. </a:t>
            </a:r>
          </a:p>
          <a:p>
            <a:pPr marL="342900" indent="-342900" algn="l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Increasing the Public Welfare Investment Cap—more dollars for LIHTC projects. </a:t>
            </a:r>
          </a:p>
          <a:p>
            <a:pPr algn="l">
              <a:lnSpc>
                <a:spcPts val="2700"/>
              </a:lnSpc>
              <a:spcBef>
                <a:spcPts val="0"/>
              </a:spcBef>
            </a:pPr>
            <a:r>
              <a:rPr lang="en-US" sz="2400" b="0" dirty="0">
                <a:solidFill>
                  <a:schemeClr val="bg1"/>
                </a:solidFill>
                <a:latin typeface="+mj-lt"/>
              </a:rPr>
              <a:t> </a:t>
            </a: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E0175B2-B3C3-F9DC-621B-8770FCF7F188}"/>
              </a:ext>
            </a:extLst>
          </p:cNvPr>
          <p:cNvSpPr txBox="1">
            <a:spLocks/>
          </p:cNvSpPr>
          <p:nvPr/>
        </p:nvSpPr>
        <p:spPr>
          <a:xfrm>
            <a:off x="788277" y="1852860"/>
            <a:ext cx="2286000" cy="22860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935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C5908-5D83-67CC-3144-467B5DC40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828A147-03C8-3D20-DACE-D94D2163BFD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6FF739-A0CD-91E1-EB8B-BC2D04F0A96D}"/>
              </a:ext>
            </a:extLst>
          </p:cNvPr>
          <p:cNvSpPr txBox="1">
            <a:spLocks/>
          </p:cNvSpPr>
          <p:nvPr/>
        </p:nvSpPr>
        <p:spPr>
          <a:xfrm>
            <a:off x="788277" y="0"/>
            <a:ext cx="9031584" cy="171977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3. Remodelers/Aging Housing Stock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FA7A78-C061-E704-0C5E-55DEC0C0D090}"/>
              </a:ext>
            </a:extLst>
          </p:cNvPr>
          <p:cNvSpPr txBox="1"/>
          <p:nvPr/>
        </p:nvSpPr>
        <p:spPr>
          <a:xfrm>
            <a:off x="8939464" y="6533154"/>
            <a:ext cx="29236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National Association of Home Builders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EFB063-4CD0-DE88-E691-E1D6B8841B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9951" t="-822"/>
          <a:stretch>
            <a:fillRect/>
          </a:stretch>
        </p:blipFill>
        <p:spPr>
          <a:xfrm>
            <a:off x="0" y="536434"/>
            <a:ext cx="618423" cy="515437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79CC5D64-8F65-B2AA-9556-0CCEE2607B2E}"/>
              </a:ext>
            </a:extLst>
          </p:cNvPr>
          <p:cNvSpPr txBox="1">
            <a:spLocks/>
          </p:cNvSpPr>
          <p:nvPr/>
        </p:nvSpPr>
        <p:spPr>
          <a:xfrm>
            <a:off x="3538216" y="1467790"/>
            <a:ext cx="8189845" cy="3418451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rgbClr val="2DBDB6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1067"/>
              </a:spcAft>
            </a:pPr>
            <a:r>
              <a:rPr lang="en-US" sz="28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Average home is nearly 50 years old. </a:t>
            </a:r>
          </a:p>
          <a:p>
            <a:pPr marL="342900" indent="-342900" algn="l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New grant program to help make improvements to aging single-and multifamily housing.</a:t>
            </a:r>
          </a:p>
          <a:p>
            <a:pPr marL="342900" indent="-342900" algn="l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New grant program to revitalize vacant structures for housing.</a:t>
            </a:r>
          </a:p>
          <a:p>
            <a:pPr algn="l">
              <a:lnSpc>
                <a:spcPts val="2700"/>
              </a:lnSpc>
              <a:spcBef>
                <a:spcPts val="0"/>
              </a:spcBef>
            </a:pPr>
            <a:r>
              <a:rPr lang="en-US" sz="2400" b="0" dirty="0">
                <a:solidFill>
                  <a:schemeClr val="bg1"/>
                </a:solidFill>
                <a:latin typeface="+mj-lt"/>
              </a:rPr>
              <a:t> </a:t>
            </a: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3616E104-416A-7492-5A5C-77983B6493C9}"/>
              </a:ext>
            </a:extLst>
          </p:cNvPr>
          <p:cNvSpPr txBox="1">
            <a:spLocks/>
          </p:cNvSpPr>
          <p:nvPr/>
        </p:nvSpPr>
        <p:spPr>
          <a:xfrm>
            <a:off x="788277" y="1852860"/>
            <a:ext cx="2286000" cy="22860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397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F9D2E-47A5-1E02-9E5B-4B55E8C3F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015B7FE-E2F9-7B7D-0DD0-3E03F8C442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AD4610-1EDF-A1F7-F042-20E388AD9B9A}"/>
              </a:ext>
            </a:extLst>
          </p:cNvPr>
          <p:cNvSpPr txBox="1">
            <a:spLocks/>
          </p:cNvSpPr>
          <p:nvPr/>
        </p:nvSpPr>
        <p:spPr>
          <a:xfrm>
            <a:off x="788277" y="0"/>
            <a:ext cx="9031584" cy="171977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4. Environmental Reviews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4C13F1-98FA-66BD-CF00-2887F86AD6CA}"/>
              </a:ext>
            </a:extLst>
          </p:cNvPr>
          <p:cNvSpPr txBox="1"/>
          <p:nvPr/>
        </p:nvSpPr>
        <p:spPr>
          <a:xfrm>
            <a:off x="8939464" y="6533154"/>
            <a:ext cx="29236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National Association of Home Builders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B0A625-BC84-CD0D-7EB3-F6CEEDC063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9951" t="-822"/>
          <a:stretch>
            <a:fillRect/>
          </a:stretch>
        </p:blipFill>
        <p:spPr>
          <a:xfrm>
            <a:off x="0" y="536434"/>
            <a:ext cx="618423" cy="515437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D60C40D-A070-D8D1-0FD6-AE06AEDBD583}"/>
              </a:ext>
            </a:extLst>
          </p:cNvPr>
          <p:cNvSpPr txBox="1">
            <a:spLocks/>
          </p:cNvSpPr>
          <p:nvPr/>
        </p:nvSpPr>
        <p:spPr>
          <a:xfrm>
            <a:off x="3538216" y="1467790"/>
            <a:ext cx="8189845" cy="3418451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rgbClr val="2DBDB6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1067"/>
              </a:spcAft>
            </a:pPr>
            <a:r>
              <a:rPr lang="en-US" sz="28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Environmental reviews are required for federally-assisted properties.</a:t>
            </a:r>
          </a:p>
          <a:p>
            <a:pPr marL="457200" indent="-457200" algn="l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Makes the National Environmental Policy Act (NEPA) reviews more streamlined and predictable. </a:t>
            </a:r>
          </a:p>
          <a:p>
            <a:pPr algn="l">
              <a:lnSpc>
                <a:spcPts val="2700"/>
              </a:lnSpc>
              <a:spcBef>
                <a:spcPts val="0"/>
              </a:spcBef>
            </a:pPr>
            <a:r>
              <a:rPr lang="en-US" sz="2400" b="0" dirty="0">
                <a:solidFill>
                  <a:schemeClr val="bg1"/>
                </a:solidFill>
                <a:latin typeface="+mj-lt"/>
              </a:rPr>
              <a:t> </a:t>
            </a: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0B7587DE-E023-918E-3C51-4C4D506980EE}"/>
              </a:ext>
            </a:extLst>
          </p:cNvPr>
          <p:cNvSpPr txBox="1">
            <a:spLocks/>
          </p:cNvSpPr>
          <p:nvPr/>
        </p:nvSpPr>
        <p:spPr>
          <a:xfrm>
            <a:off x="788277" y="1852860"/>
            <a:ext cx="2286000" cy="22860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549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BA239-4622-E162-3AA7-A277085E1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9D7CB11-A19C-6A66-67E2-2BFFE762B22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8C822B-1ABD-1F56-9507-B7F5EAFBC492}"/>
              </a:ext>
            </a:extLst>
          </p:cNvPr>
          <p:cNvSpPr txBox="1">
            <a:spLocks/>
          </p:cNvSpPr>
          <p:nvPr/>
        </p:nvSpPr>
        <p:spPr>
          <a:xfrm>
            <a:off x="788277" y="0"/>
            <a:ext cx="9031584" cy="1719775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5. Community Banks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84AAF0-1114-E86D-C602-44B4225276D5}"/>
              </a:ext>
            </a:extLst>
          </p:cNvPr>
          <p:cNvSpPr txBox="1"/>
          <p:nvPr/>
        </p:nvSpPr>
        <p:spPr>
          <a:xfrm>
            <a:off x="8939464" y="6533154"/>
            <a:ext cx="29236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National Association of Home Builders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956729-4B3B-5749-1E0F-7D1C09511B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9951" t="-822"/>
          <a:stretch>
            <a:fillRect/>
          </a:stretch>
        </p:blipFill>
        <p:spPr>
          <a:xfrm>
            <a:off x="0" y="536434"/>
            <a:ext cx="618423" cy="515437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701D0AB2-35EE-2BC3-443C-79E04D4C1E94}"/>
              </a:ext>
            </a:extLst>
          </p:cNvPr>
          <p:cNvSpPr txBox="1">
            <a:spLocks/>
          </p:cNvSpPr>
          <p:nvPr/>
        </p:nvSpPr>
        <p:spPr>
          <a:xfrm>
            <a:off x="3538216" y="1467790"/>
            <a:ext cx="8189845" cy="3418451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1" kern="1200">
                <a:solidFill>
                  <a:srgbClr val="2DBDB6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1067"/>
              </a:spcAft>
            </a:pPr>
            <a:r>
              <a:rPr lang="en-US" sz="28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Home builders secure AD&amp;C financing at their local community bank. Consolidation and regulatory requirements have reduced the number of banks.  </a:t>
            </a:r>
          </a:p>
          <a:p>
            <a:pPr marL="457189" indent="-457189" algn="l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Encourages new bank formation.</a:t>
            </a:r>
          </a:p>
          <a:p>
            <a:pPr marL="457189" indent="-457189" algn="l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en-US" sz="2400" kern="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Raises asset threshold for burdensome “stress tests.” </a:t>
            </a: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en-US" sz="2400" kern="1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32635E5B-1D1D-C572-6846-E5E7D4F9624F}"/>
              </a:ext>
            </a:extLst>
          </p:cNvPr>
          <p:cNvSpPr txBox="1">
            <a:spLocks/>
          </p:cNvSpPr>
          <p:nvPr/>
        </p:nvSpPr>
        <p:spPr>
          <a:xfrm>
            <a:off x="788277" y="1852860"/>
            <a:ext cx="2286000" cy="22860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170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99CDD-54D6-7CC2-1DAC-66054BC0F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3F4A08-F64F-AC75-27BC-03C9D7F004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sz="5600" b="1" kern="1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5600" b="1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What’s Next?</a:t>
            </a:r>
          </a:p>
          <a:p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D86293-05BE-33EC-2074-68096F5998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70538" y="2120963"/>
            <a:ext cx="8598164" cy="3060636"/>
          </a:xfrm>
        </p:spPr>
        <p:txBody>
          <a:bodyPr>
            <a:normAutofit fontScale="77500" lnSpcReduction="20000"/>
          </a:bodyPr>
          <a:lstStyle/>
          <a:p>
            <a:pPr marL="457189" indent="-457189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en-US" sz="3733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Federal/state/local coordination</a:t>
            </a:r>
          </a:p>
          <a:p>
            <a:pPr marL="457189" indent="-457189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en-US" sz="3733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Rulemaking and implementation</a:t>
            </a:r>
          </a:p>
          <a:p>
            <a:pPr marL="1066759" lvl="1" indent="-457189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en-US" sz="3733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Timeframe is several months to several years for certain provisions.</a:t>
            </a:r>
          </a:p>
          <a:p>
            <a:pPr marL="457189" indent="-457189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r>
              <a:rPr lang="en-US" sz="3733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Learn more and access resources at </a:t>
            </a:r>
            <a:r>
              <a:rPr lang="en-US" sz="3733" b="1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nahb.org/road</a:t>
            </a:r>
            <a:r>
              <a:rPr lang="en-US" sz="3733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1067"/>
              </a:spcAft>
            </a:pPr>
            <a:endParaRPr lang="en-US" sz="3733" kern="1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189" indent="-457189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</a:pPr>
            <a:endParaRPr lang="en-US" sz="2667" kern="1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16A0FC-7149-6243-34F6-54EBA23F64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3684" y="5461519"/>
            <a:ext cx="8449733" cy="14680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6114241"/>
      </p:ext>
    </p:extLst>
  </p:cSld>
  <p:clrMapOvr>
    <a:masterClrMapping/>
  </p:clrMapOvr>
</p:sld>
</file>

<file path=ppt/theme/theme1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17297</TotalTime>
  <Words>298</Words>
  <Application>Microsoft Office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8_Custom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 Rudden</dc:creator>
  <cp:lastModifiedBy>Anne Baker</cp:lastModifiedBy>
  <cp:revision>82</cp:revision>
  <dcterms:created xsi:type="dcterms:W3CDTF">2023-05-15T14:42:33Z</dcterms:created>
  <dcterms:modified xsi:type="dcterms:W3CDTF">2026-07-28T19:25:14Z</dcterms:modified>
</cp:coreProperties>
</file>